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Layouts/slideLayout6.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notesSlides/notesSlide1.xml" ContentType="application/vnd.openxmlformats-officedocument.presentationml.notes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theme/theme4.xml" ContentType="application/vnd.openxmlformats-officedocument.theme+xml"/>
  <Override PartName="/ppt/theme/theme3.xml" ContentType="application/vnd.openxmlformats-officedocument.theme+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867" r:id="rId1"/>
    <p:sldMasterId id="2147485493" r:id="rId2"/>
  </p:sldMasterIdLst>
  <p:notesMasterIdLst>
    <p:notesMasterId r:id="rId4"/>
  </p:notesMasterIdLst>
  <p:handoutMasterIdLst>
    <p:handoutMasterId r:id="rId5"/>
  </p:handoutMasterIdLst>
  <p:sldIdLst>
    <p:sldId id="3526" r:id="rId3"/>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2341" userDrawn="1">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 " initials="" lastIdx="2" clrIdx="0">
    <p:extLst>
      <p:ext uri="{19B8F6BF-5375-455C-9EA6-DF929625EA0E}">
        <p15:presenceInfo xmlns:p15="http://schemas.microsoft.com/office/powerpoint/2012/main" userId="eda7889aa6b4c592"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EBB7B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7867" autoAdjust="0"/>
    <p:restoredTop sz="94038" autoAdjust="0"/>
  </p:normalViewPr>
  <p:slideViewPr>
    <p:cSldViewPr>
      <p:cViewPr varScale="1">
        <p:scale>
          <a:sx n="88" d="100"/>
          <a:sy n="88" d="100"/>
        </p:scale>
        <p:origin x="108" y="456"/>
      </p:cViewPr>
      <p:guideLst>
        <p:guide orient="horz" pos="2341"/>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42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12" Type="http://schemas.openxmlformats.org/officeDocument/2006/relationships/customXml" Target="../customXml/item2.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openxmlformats.org/officeDocument/2006/relationships/customXml" Target="../customXml/item1.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2" y="0"/>
            <a:ext cx="2919302" cy="493237"/>
          </a:xfrm>
          <a:prstGeom prst="rect">
            <a:avLst/>
          </a:prstGeom>
        </p:spPr>
        <p:txBody>
          <a:bodyPr vert="horz" lIns="91406" tIns="45704" rIns="91406" bIns="45704" rtlCol="0"/>
          <a:lstStyle>
            <a:lvl1pPr algn="l">
              <a:defRPr sz="1200">
                <a:latin typeface="Arial" charset="0"/>
                <a:ea typeface="ＭＳ Ｐゴシック" pitchFamily="50" charset="-128"/>
              </a:defRPr>
            </a:lvl1pPr>
          </a:lstStyle>
          <a:p>
            <a:pPr>
              <a:defRPr/>
            </a:pPr>
            <a:endParaRPr lang="ja-JP" altLang="en-US"/>
          </a:p>
        </p:txBody>
      </p:sp>
      <p:sp>
        <p:nvSpPr>
          <p:cNvPr id="3" name="日付プレースホルダ 2"/>
          <p:cNvSpPr>
            <a:spLocks noGrp="1"/>
          </p:cNvSpPr>
          <p:nvPr>
            <p:ph type="dt" sz="quarter" idx="1"/>
          </p:nvPr>
        </p:nvSpPr>
        <p:spPr>
          <a:xfrm>
            <a:off x="3814891" y="0"/>
            <a:ext cx="2919302" cy="493237"/>
          </a:xfrm>
          <a:prstGeom prst="rect">
            <a:avLst/>
          </a:prstGeom>
        </p:spPr>
        <p:txBody>
          <a:bodyPr vert="horz" lIns="91406" tIns="45704" rIns="91406" bIns="45704" rtlCol="0"/>
          <a:lstStyle>
            <a:lvl1pPr algn="r">
              <a:defRPr sz="1200">
                <a:latin typeface="Arial" charset="0"/>
                <a:ea typeface="ＭＳ Ｐゴシック" pitchFamily="50" charset="-128"/>
              </a:defRPr>
            </a:lvl1pPr>
          </a:lstStyle>
          <a:p>
            <a:pPr>
              <a:defRPr/>
            </a:pPr>
            <a:fld id="{76788C41-504B-4A57-BBCB-E225F56C2435}" type="datetimeFigureOut">
              <a:rPr lang="ja-JP" altLang="en-US"/>
              <a:pPr>
                <a:defRPr/>
              </a:pPr>
              <a:t>2022/12/12</a:t>
            </a:fld>
            <a:endParaRPr lang="ja-JP" altLang="en-US"/>
          </a:p>
        </p:txBody>
      </p:sp>
      <p:sp>
        <p:nvSpPr>
          <p:cNvPr id="4" name="フッター プレースホルダ 3"/>
          <p:cNvSpPr>
            <a:spLocks noGrp="1"/>
          </p:cNvSpPr>
          <p:nvPr>
            <p:ph type="ftr" sz="quarter" idx="2"/>
          </p:nvPr>
        </p:nvSpPr>
        <p:spPr>
          <a:xfrm>
            <a:off x="2" y="9371503"/>
            <a:ext cx="2919302" cy="493236"/>
          </a:xfrm>
          <a:prstGeom prst="rect">
            <a:avLst/>
          </a:prstGeom>
        </p:spPr>
        <p:txBody>
          <a:bodyPr vert="horz" lIns="91406" tIns="45704" rIns="91406" bIns="45704" rtlCol="0" anchor="b"/>
          <a:lstStyle>
            <a:lvl1pPr algn="l">
              <a:defRPr sz="1200">
                <a:latin typeface="Arial" charset="0"/>
                <a:ea typeface="ＭＳ Ｐゴシック" pitchFamily="50" charset="-128"/>
              </a:defRPr>
            </a:lvl1pPr>
          </a:lstStyle>
          <a:p>
            <a:pPr>
              <a:defRPr/>
            </a:pPr>
            <a:endParaRPr lang="ja-JP" altLang="en-US"/>
          </a:p>
        </p:txBody>
      </p:sp>
      <p:sp>
        <p:nvSpPr>
          <p:cNvPr id="5" name="スライド番号プレースホルダ 4"/>
          <p:cNvSpPr>
            <a:spLocks noGrp="1"/>
          </p:cNvSpPr>
          <p:nvPr>
            <p:ph type="sldNum" sz="quarter" idx="3"/>
          </p:nvPr>
        </p:nvSpPr>
        <p:spPr>
          <a:xfrm>
            <a:off x="3814891" y="9371503"/>
            <a:ext cx="2919302" cy="493236"/>
          </a:xfrm>
          <a:prstGeom prst="rect">
            <a:avLst/>
          </a:prstGeom>
        </p:spPr>
        <p:txBody>
          <a:bodyPr vert="horz" lIns="91406" tIns="45704" rIns="91406" bIns="45704" rtlCol="0" anchor="b"/>
          <a:lstStyle>
            <a:lvl1pPr algn="r">
              <a:defRPr sz="1200">
                <a:latin typeface="Arial" charset="0"/>
                <a:ea typeface="ＭＳ Ｐゴシック" pitchFamily="50" charset="-128"/>
              </a:defRPr>
            </a:lvl1pPr>
          </a:lstStyle>
          <a:p>
            <a:pPr>
              <a:defRPr/>
            </a:pPr>
            <a:fld id="{008AE00B-F467-4F9B-BB3D-4B6B5ECD1EC5}" type="slidenum">
              <a:rPr lang="ja-JP" altLang="en-US"/>
              <a:pPr>
                <a:defRPr/>
              </a:pPr>
              <a:t>‹#›</a:t>
            </a:fld>
            <a:endParaRPr lang="ja-JP" altLang="en-US"/>
          </a:p>
        </p:txBody>
      </p:sp>
    </p:spTree>
    <p:extLst>
      <p:ext uri="{BB962C8B-B14F-4D97-AF65-F5344CB8AC3E}">
        <p14:creationId xmlns:p14="http://schemas.microsoft.com/office/powerpoint/2010/main" val="393803735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2" y="0"/>
            <a:ext cx="2919302" cy="493237"/>
          </a:xfrm>
          <a:prstGeom prst="rect">
            <a:avLst/>
          </a:prstGeom>
        </p:spPr>
        <p:txBody>
          <a:bodyPr vert="horz" lIns="91406" tIns="45704" rIns="91406" bIns="45704" rtlCol="0"/>
          <a:lstStyle>
            <a:lvl1pPr algn="l">
              <a:defRPr sz="1200">
                <a:latin typeface="Arial" charset="0"/>
                <a:ea typeface="ＭＳ Ｐゴシック" pitchFamily="50" charset="-128"/>
              </a:defRPr>
            </a:lvl1pPr>
          </a:lstStyle>
          <a:p>
            <a:pPr>
              <a:defRPr/>
            </a:pPr>
            <a:endParaRPr lang="ja-JP" altLang="en-US"/>
          </a:p>
        </p:txBody>
      </p:sp>
      <p:sp>
        <p:nvSpPr>
          <p:cNvPr id="3" name="日付プレースホルダ 2"/>
          <p:cNvSpPr>
            <a:spLocks noGrp="1"/>
          </p:cNvSpPr>
          <p:nvPr>
            <p:ph type="dt" idx="1"/>
          </p:nvPr>
        </p:nvSpPr>
        <p:spPr>
          <a:xfrm>
            <a:off x="3814891" y="0"/>
            <a:ext cx="2919302" cy="493237"/>
          </a:xfrm>
          <a:prstGeom prst="rect">
            <a:avLst/>
          </a:prstGeom>
        </p:spPr>
        <p:txBody>
          <a:bodyPr vert="horz" lIns="91406" tIns="45704" rIns="91406" bIns="45704" rtlCol="0"/>
          <a:lstStyle>
            <a:lvl1pPr algn="r">
              <a:defRPr sz="1200">
                <a:latin typeface="Arial" charset="0"/>
                <a:ea typeface="ＭＳ Ｐゴシック" pitchFamily="50" charset="-128"/>
              </a:defRPr>
            </a:lvl1pPr>
          </a:lstStyle>
          <a:p>
            <a:pPr>
              <a:defRPr/>
            </a:pPr>
            <a:fld id="{ECD86364-DE41-46AD-BD65-925F96289854}" type="datetimeFigureOut">
              <a:rPr lang="ja-JP" altLang="en-US"/>
              <a:pPr>
                <a:defRPr/>
              </a:pPr>
              <a:t>2022/12/12</a:t>
            </a:fld>
            <a:endParaRPr lang="ja-JP" altLang="en-US"/>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06" tIns="45704" rIns="91406" bIns="45704" rtlCol="0" anchor="ctr"/>
          <a:lstStyle/>
          <a:p>
            <a:pPr lvl="0"/>
            <a:endParaRPr lang="ja-JP" altLang="en-US" noProof="0"/>
          </a:p>
        </p:txBody>
      </p:sp>
      <p:sp>
        <p:nvSpPr>
          <p:cNvPr id="5" name="ノート プレースホルダ 4"/>
          <p:cNvSpPr>
            <a:spLocks noGrp="1"/>
          </p:cNvSpPr>
          <p:nvPr>
            <p:ph type="body" sz="quarter" idx="3"/>
          </p:nvPr>
        </p:nvSpPr>
        <p:spPr>
          <a:xfrm>
            <a:off x="672478" y="4686541"/>
            <a:ext cx="5390810" cy="4440707"/>
          </a:xfrm>
          <a:prstGeom prst="rect">
            <a:avLst/>
          </a:prstGeom>
        </p:spPr>
        <p:txBody>
          <a:bodyPr vert="horz" lIns="91406" tIns="45704" rIns="91406" bIns="45704" rtlCol="0">
            <a:normAutofit/>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p:cNvSpPr>
            <a:spLocks noGrp="1"/>
          </p:cNvSpPr>
          <p:nvPr>
            <p:ph type="ftr" sz="quarter" idx="4"/>
          </p:nvPr>
        </p:nvSpPr>
        <p:spPr>
          <a:xfrm>
            <a:off x="2" y="9371503"/>
            <a:ext cx="2919302" cy="493236"/>
          </a:xfrm>
          <a:prstGeom prst="rect">
            <a:avLst/>
          </a:prstGeom>
        </p:spPr>
        <p:txBody>
          <a:bodyPr vert="horz" lIns="91406" tIns="45704" rIns="91406" bIns="45704" rtlCol="0" anchor="b"/>
          <a:lstStyle>
            <a:lvl1pPr algn="l">
              <a:defRPr sz="1200">
                <a:latin typeface="Arial" charset="0"/>
                <a:ea typeface="ＭＳ Ｐゴシック" pitchFamily="50" charset="-128"/>
              </a:defRPr>
            </a:lvl1pPr>
          </a:lstStyle>
          <a:p>
            <a:pPr>
              <a:defRPr/>
            </a:pPr>
            <a:endParaRPr lang="ja-JP" altLang="en-US"/>
          </a:p>
        </p:txBody>
      </p:sp>
      <p:sp>
        <p:nvSpPr>
          <p:cNvPr id="7" name="スライド番号プレースホルダ 6"/>
          <p:cNvSpPr>
            <a:spLocks noGrp="1"/>
          </p:cNvSpPr>
          <p:nvPr>
            <p:ph type="sldNum" sz="quarter" idx="5"/>
          </p:nvPr>
        </p:nvSpPr>
        <p:spPr>
          <a:xfrm>
            <a:off x="3814891" y="9371503"/>
            <a:ext cx="2919302" cy="493236"/>
          </a:xfrm>
          <a:prstGeom prst="rect">
            <a:avLst/>
          </a:prstGeom>
        </p:spPr>
        <p:txBody>
          <a:bodyPr vert="horz" lIns="91406" tIns="45704" rIns="91406" bIns="45704" rtlCol="0" anchor="b"/>
          <a:lstStyle>
            <a:lvl1pPr algn="r">
              <a:defRPr sz="1200">
                <a:latin typeface="Arial" charset="0"/>
                <a:ea typeface="ＭＳ Ｐゴシック" pitchFamily="50" charset="-128"/>
              </a:defRPr>
            </a:lvl1pPr>
          </a:lstStyle>
          <a:p>
            <a:pPr>
              <a:defRPr/>
            </a:pPr>
            <a:fld id="{FF53B011-7E4A-4705-BCCF-E9B1F644F348}" type="slidenum">
              <a:rPr lang="ja-JP" altLang="en-US"/>
              <a:pPr>
                <a:defRPr/>
              </a:pPr>
              <a:t>‹#›</a:t>
            </a:fld>
            <a:endParaRPr lang="ja-JP" altLang="en-US"/>
          </a:p>
        </p:txBody>
      </p:sp>
    </p:spTree>
    <p:extLst>
      <p:ext uri="{BB962C8B-B14F-4D97-AF65-F5344CB8AC3E}">
        <p14:creationId xmlns:p14="http://schemas.microsoft.com/office/powerpoint/2010/main" val="572733411"/>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fld id="{A23CDE01-9FEB-4655-80D5-3EAD1A450202}" type="slidenum">
              <a:rPr kumimoji="1" lang="en-US" altLang="ja-JP" sz="1200" b="0" i="0" u="none" strike="noStrike" kern="1200" cap="none" spc="0" normalizeH="0" baseline="0" noProof="0" smtClean="0">
                <a:ln>
                  <a:noFill/>
                </a:ln>
                <a:solidFill>
                  <a:prstClr val="black"/>
                </a:solidFill>
                <a:effectLst/>
                <a:uLnTx/>
                <a:uFillTx/>
                <a:latin typeface="Arial" charset="0"/>
                <a:ea typeface="ＭＳ Ｐゴシック"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1" lang="en-US" altLang="ja-JP" sz="1200" b="0" i="0" u="none" strike="noStrike" kern="1200" cap="none" spc="0" normalizeH="0" baseline="0" noProof="0">
              <a:ln>
                <a:noFill/>
              </a:ln>
              <a:solidFill>
                <a:prstClr val="black"/>
              </a:solidFill>
              <a:effectLst/>
              <a:uLnTx/>
              <a:uFillTx/>
              <a:latin typeface="Arial" charset="0"/>
              <a:ea typeface="ＭＳ Ｐゴシック" pitchFamily="50" charset="-128"/>
              <a:cs typeface="+mn-cs"/>
            </a:endParaRPr>
          </a:p>
        </p:txBody>
      </p:sp>
      <p:sp>
        <p:nvSpPr>
          <p:cNvPr id="49155" name="Rectangle 2"/>
          <p:cNvSpPr>
            <a:spLocks noGrp="1" noRot="1" noChangeAspect="1" noChangeArrowheads="1" noTextEdit="1"/>
          </p:cNvSpPr>
          <p:nvPr>
            <p:ph type="sldImg"/>
          </p:nvPr>
        </p:nvSpPr>
        <p:spPr bwMode="auto">
          <a:xfrm>
            <a:off x="938213" y="750888"/>
            <a:ext cx="5011737" cy="3759200"/>
          </a:xfrm>
          <a:noFill/>
          <a:ln>
            <a:solidFill>
              <a:srgbClr val="000000"/>
            </a:solidFill>
            <a:miter lim="800000"/>
            <a:headEnd/>
            <a:tailEnd/>
          </a:ln>
        </p:spPr>
      </p:sp>
      <p:sp>
        <p:nvSpPr>
          <p:cNvPr id="4915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ja-JP" altLang="ja-JP">
              <a:latin typeface="Arial" charset="0"/>
            </a:endParaRPr>
          </a:p>
        </p:txBody>
      </p:sp>
    </p:spTree>
    <p:extLst>
      <p:ext uri="{BB962C8B-B14F-4D97-AF65-F5344CB8AC3E}">
        <p14:creationId xmlns:p14="http://schemas.microsoft.com/office/powerpoint/2010/main" val="17135293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14" y="213049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12" y="3886202"/>
            <a:ext cx="6400801" cy="1752600"/>
          </a:xfrm>
        </p:spPr>
        <p:txBody>
          <a:bodyPr/>
          <a:lstStyle>
            <a:lvl1pPr marL="0" indent="0" algn="ctr">
              <a:buNone/>
              <a:defRPr>
                <a:solidFill>
                  <a:schemeClr val="tx1">
                    <a:tint val="75000"/>
                  </a:schemeClr>
                </a:solidFill>
              </a:defRPr>
            </a:lvl1pPr>
            <a:lvl2pPr marL="456578" indent="0" algn="ctr">
              <a:buNone/>
              <a:defRPr>
                <a:solidFill>
                  <a:schemeClr val="tx1">
                    <a:tint val="75000"/>
                  </a:schemeClr>
                </a:solidFill>
              </a:defRPr>
            </a:lvl2pPr>
            <a:lvl3pPr marL="913157" indent="0" algn="ctr">
              <a:buNone/>
              <a:defRPr>
                <a:solidFill>
                  <a:schemeClr val="tx1">
                    <a:tint val="75000"/>
                  </a:schemeClr>
                </a:solidFill>
              </a:defRPr>
            </a:lvl3pPr>
            <a:lvl4pPr marL="1369735" indent="0" algn="ctr">
              <a:buNone/>
              <a:defRPr>
                <a:solidFill>
                  <a:schemeClr val="tx1">
                    <a:tint val="75000"/>
                  </a:schemeClr>
                </a:solidFill>
              </a:defRPr>
            </a:lvl4pPr>
            <a:lvl5pPr marL="1826312" indent="0" algn="ctr">
              <a:buNone/>
              <a:defRPr>
                <a:solidFill>
                  <a:schemeClr val="tx1">
                    <a:tint val="75000"/>
                  </a:schemeClr>
                </a:solidFill>
              </a:defRPr>
            </a:lvl5pPr>
            <a:lvl6pPr marL="2282890" indent="0" algn="ctr">
              <a:buNone/>
              <a:defRPr>
                <a:solidFill>
                  <a:schemeClr val="tx1">
                    <a:tint val="75000"/>
                  </a:schemeClr>
                </a:solidFill>
              </a:defRPr>
            </a:lvl6pPr>
            <a:lvl7pPr marL="2739469" indent="0" algn="ctr">
              <a:buNone/>
              <a:defRPr>
                <a:solidFill>
                  <a:schemeClr val="tx1">
                    <a:tint val="75000"/>
                  </a:schemeClr>
                </a:solidFill>
              </a:defRPr>
            </a:lvl7pPr>
            <a:lvl8pPr marL="3196048" indent="0" algn="ctr">
              <a:buNone/>
              <a:defRPr>
                <a:solidFill>
                  <a:schemeClr val="tx1">
                    <a:tint val="75000"/>
                  </a:schemeClr>
                </a:solidFill>
              </a:defRPr>
            </a:lvl8pPr>
            <a:lvl9pPr marL="3652625"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6C8CC06-0B1B-4CB4-863B-147F4220C257}" type="datetime1">
              <a:rPr lang="ja-JP" altLang="en-US" smtClean="0">
                <a:solidFill>
                  <a:prstClr val="black">
                    <a:tint val="75000"/>
                  </a:prstClr>
                </a:solidFill>
              </a:rPr>
              <a:t>2022/12/12</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B1C9D502-7DD1-418A-AEC2-39ED2C6C71DC}"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1126895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F609104-24B7-4C52-9321-0EA840EC5A02}" type="datetime1">
              <a:rPr lang="ja-JP" altLang="en-US" smtClean="0">
                <a:solidFill>
                  <a:prstClr val="black">
                    <a:tint val="75000"/>
                  </a:prstClr>
                </a:solidFill>
              </a:rPr>
              <a:t>2022/12/12</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B1C9D502-7DD1-418A-AEC2-39ED2C6C71DC}"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8852866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78686" y="274665"/>
            <a:ext cx="2227263" cy="5851524"/>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18" y="274665"/>
            <a:ext cx="6530976" cy="5851524"/>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9731A75-51FE-41DF-A124-384334C7DA27}" type="datetime1">
              <a:rPr lang="ja-JP" altLang="en-US" smtClean="0">
                <a:solidFill>
                  <a:prstClr val="black">
                    <a:tint val="75000"/>
                  </a:prstClr>
                </a:solidFill>
              </a:rPr>
              <a:t>2022/12/12</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B1C9D502-7DD1-418A-AEC2-39ED2C6C71DC}"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18996870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9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fld id="{0584F038-D863-4847-B32B-9260EF6CAA15}" type="datetime1">
              <a:rPr lang="ja-JP" altLang="en-US" smtClean="0"/>
              <a:t>2022/12/12</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11386492-1C5E-4BA7-BA2F-172F29759C6B}" type="slidenum">
              <a:rPr lang="en-US" altLang="ja-JP"/>
              <a:pPr>
                <a:defRPr/>
              </a:pPr>
              <a:t>‹#›</a:t>
            </a:fld>
            <a:endParaRPr lang="en-US" altLang="ja-JP"/>
          </a:p>
        </p:txBody>
      </p:sp>
    </p:spTree>
    <p:extLst>
      <p:ext uri="{BB962C8B-B14F-4D97-AF65-F5344CB8AC3E}">
        <p14:creationId xmlns:p14="http://schemas.microsoft.com/office/powerpoint/2010/main" val="3860004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fld id="{6FEA0354-9A0C-4D0E-AE12-2216ED80F57C}" type="datetime1">
              <a:rPr lang="ja-JP" altLang="en-US" smtClean="0"/>
              <a:t>2022/12/12</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2DD59245-61CC-4024-BC86-8E4943ADBE5D}" type="slidenum">
              <a:rPr lang="en-US" altLang="ja-JP"/>
              <a:pPr>
                <a:defRPr/>
              </a:pPr>
              <a:t>‹#›</a:t>
            </a:fld>
            <a:endParaRPr lang="en-US" altLang="ja-JP"/>
          </a:p>
        </p:txBody>
      </p:sp>
    </p:spTree>
    <p:extLst>
      <p:ext uri="{BB962C8B-B14F-4D97-AF65-F5344CB8AC3E}">
        <p14:creationId xmlns:p14="http://schemas.microsoft.com/office/powerpoint/2010/main" val="39348673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7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fld id="{AA01F873-D674-4812-83BB-9E99B99AB694}" type="datetime1">
              <a:rPr lang="ja-JP" altLang="en-US" smtClean="0"/>
              <a:t>2022/12/12</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7EE3DC60-2783-4037-9AE0-97CA2D97D548}" type="slidenum">
              <a:rPr lang="en-US" altLang="ja-JP"/>
              <a:pPr>
                <a:defRPr/>
              </a:pPr>
              <a:t>‹#›</a:t>
            </a:fld>
            <a:endParaRPr lang="en-US" altLang="ja-JP"/>
          </a:p>
        </p:txBody>
      </p:sp>
    </p:spTree>
    <p:extLst>
      <p:ext uri="{BB962C8B-B14F-4D97-AF65-F5344CB8AC3E}">
        <p14:creationId xmlns:p14="http://schemas.microsoft.com/office/powerpoint/2010/main" val="28817150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fld id="{239EA172-C761-4800-9F8A-CFEC490410BF}" type="datetime1">
              <a:rPr lang="ja-JP" altLang="en-US" smtClean="0"/>
              <a:t>2022/12/12</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739D1CFE-BDFB-4197-A931-745A5E275B8F}" type="slidenum">
              <a:rPr lang="en-US" altLang="ja-JP"/>
              <a:pPr>
                <a:defRPr/>
              </a:pPr>
              <a:t>‹#›</a:t>
            </a:fld>
            <a:endParaRPr lang="en-US" altLang="ja-JP"/>
          </a:p>
        </p:txBody>
      </p:sp>
    </p:spTree>
    <p:extLst>
      <p:ext uri="{BB962C8B-B14F-4D97-AF65-F5344CB8AC3E}">
        <p14:creationId xmlns:p14="http://schemas.microsoft.com/office/powerpoint/2010/main" val="31365293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9"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fld id="{E78FF9AB-BEDB-48B0-BCDB-DF39836F5DCB}" type="datetime1">
              <a:rPr lang="ja-JP" altLang="en-US" smtClean="0"/>
              <a:t>2022/12/12</a:t>
            </a:fld>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33303E44-B6A1-44CA-9FB9-93E53D886562}" type="slidenum">
              <a:rPr lang="en-US" altLang="ja-JP"/>
              <a:pPr>
                <a:defRPr/>
              </a:pPr>
              <a:t>‹#›</a:t>
            </a:fld>
            <a:endParaRPr lang="en-US" altLang="ja-JP"/>
          </a:p>
        </p:txBody>
      </p:sp>
    </p:spTree>
    <p:extLst>
      <p:ext uri="{BB962C8B-B14F-4D97-AF65-F5344CB8AC3E}">
        <p14:creationId xmlns:p14="http://schemas.microsoft.com/office/powerpoint/2010/main" val="1087978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fld id="{E4331CE9-A2B5-4EC8-93CC-53130E4357DA}" type="datetime1">
              <a:rPr lang="ja-JP" altLang="en-US" smtClean="0"/>
              <a:t>2022/12/12</a:t>
            </a:fld>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92FD3410-4807-4184-9ACB-F3BE5186A0F8}" type="slidenum">
              <a:rPr lang="en-US" altLang="ja-JP"/>
              <a:pPr>
                <a:defRPr/>
              </a:pPr>
              <a:t>‹#›</a:t>
            </a:fld>
            <a:endParaRPr lang="en-US" altLang="ja-JP"/>
          </a:p>
        </p:txBody>
      </p:sp>
    </p:spTree>
    <p:extLst>
      <p:ext uri="{BB962C8B-B14F-4D97-AF65-F5344CB8AC3E}">
        <p14:creationId xmlns:p14="http://schemas.microsoft.com/office/powerpoint/2010/main" val="15218931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D18F1C7B-2804-4F78-A198-449ED7AC9D90}" type="datetime1">
              <a:rPr lang="ja-JP" altLang="en-US" smtClean="0"/>
              <a:t>2022/12/12</a:t>
            </a:fld>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33DC870B-8049-43F6-8FC8-BAFCAC295687}" type="slidenum">
              <a:rPr lang="en-US" altLang="ja-JP"/>
              <a:pPr>
                <a:defRPr/>
              </a:pPr>
              <a:t>‹#›</a:t>
            </a:fld>
            <a:endParaRPr lang="en-US" altLang="ja-JP"/>
          </a:p>
        </p:txBody>
      </p:sp>
    </p:spTree>
    <p:extLst>
      <p:ext uri="{BB962C8B-B14F-4D97-AF65-F5344CB8AC3E}">
        <p14:creationId xmlns:p14="http://schemas.microsoft.com/office/powerpoint/2010/main" val="176347521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9E4424BA-5170-4000-9FC3-4A373B68002D}" type="datetime1">
              <a:rPr lang="ja-JP" altLang="en-US" smtClean="0"/>
              <a:t>2022/12/12</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32FFBD2A-4A51-4389-BDA9-06BDB169C771}" type="slidenum">
              <a:rPr lang="en-US" altLang="ja-JP"/>
              <a:pPr>
                <a:defRPr/>
              </a:pPr>
              <a:t>‹#›</a:t>
            </a:fld>
            <a:endParaRPr lang="en-US" altLang="ja-JP"/>
          </a:p>
        </p:txBody>
      </p:sp>
    </p:spTree>
    <p:extLst>
      <p:ext uri="{BB962C8B-B14F-4D97-AF65-F5344CB8AC3E}">
        <p14:creationId xmlns:p14="http://schemas.microsoft.com/office/powerpoint/2010/main" val="14307236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11960DC-C5D0-4EBD-B05F-2785AE3A8D11}" type="datetime1">
              <a:rPr lang="ja-JP" altLang="en-US" smtClean="0">
                <a:solidFill>
                  <a:prstClr val="black">
                    <a:tint val="75000"/>
                  </a:prstClr>
                </a:solidFill>
              </a:rPr>
              <a:t>2022/12/12</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a:xfrm>
            <a:off x="7010405" y="6465290"/>
            <a:ext cx="2133601" cy="365125"/>
          </a:xfrm>
        </p:spPr>
        <p:txBody>
          <a:bodyPr/>
          <a:lstStyle>
            <a:lvl1pPr>
              <a:defRPr>
                <a:solidFill>
                  <a:schemeClr val="tx1"/>
                </a:solidFill>
              </a:defRPr>
            </a:lvl1pPr>
          </a:lstStyle>
          <a:p>
            <a:fld id="{B1C9D502-7DD1-418A-AEC2-39ED2C6C71DC}"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123158966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B8B5E6B7-F855-4CE1-811D-778D0875CFD1}" type="datetime1">
              <a:rPr lang="ja-JP" altLang="en-US" smtClean="0"/>
              <a:t>2022/12/12</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EFC05EA7-5809-453E-A43E-9D19AD5564AB}" type="slidenum">
              <a:rPr lang="en-US" altLang="ja-JP"/>
              <a:pPr>
                <a:defRPr/>
              </a:pPr>
              <a:t>‹#›</a:t>
            </a:fld>
            <a:endParaRPr lang="en-US" altLang="ja-JP"/>
          </a:p>
        </p:txBody>
      </p:sp>
    </p:spTree>
    <p:extLst>
      <p:ext uri="{BB962C8B-B14F-4D97-AF65-F5344CB8AC3E}">
        <p14:creationId xmlns:p14="http://schemas.microsoft.com/office/powerpoint/2010/main" val="289347719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fld id="{8EB5D0EF-8EDB-464E-91C3-864A1F449535}" type="datetime1">
              <a:rPr lang="ja-JP" altLang="en-US" smtClean="0"/>
              <a:t>2022/12/12</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F7E62416-F1D3-4FDB-9AF6-C2F5B500B76F}" type="slidenum">
              <a:rPr lang="en-US" altLang="ja-JP"/>
              <a:pPr>
                <a:defRPr/>
              </a:pPr>
              <a:t>‹#›</a:t>
            </a:fld>
            <a:endParaRPr lang="en-US" altLang="ja-JP"/>
          </a:p>
        </p:txBody>
      </p:sp>
    </p:spTree>
    <p:extLst>
      <p:ext uri="{BB962C8B-B14F-4D97-AF65-F5344CB8AC3E}">
        <p14:creationId xmlns:p14="http://schemas.microsoft.com/office/powerpoint/2010/main" val="176519880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9"/>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39"/>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fld id="{FD3DEFD3-2157-4849-85A4-FD2543BEF60E}" type="datetime1">
              <a:rPr lang="ja-JP" altLang="en-US" smtClean="0"/>
              <a:t>2022/12/12</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EE19EA94-E9B2-4061-9825-E39946E411B4}" type="slidenum">
              <a:rPr lang="en-US" altLang="ja-JP"/>
              <a:pPr>
                <a:defRPr/>
              </a:pPr>
              <a:t>‹#›</a:t>
            </a:fld>
            <a:endParaRPr lang="en-US" altLang="ja-JP"/>
          </a:p>
        </p:txBody>
      </p:sp>
    </p:spTree>
    <p:extLst>
      <p:ext uri="{BB962C8B-B14F-4D97-AF65-F5344CB8AC3E}">
        <p14:creationId xmlns:p14="http://schemas.microsoft.com/office/powerpoint/2010/main" val="35578130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34" y="4406972"/>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34" y="2906738"/>
            <a:ext cx="7772400" cy="1500187"/>
          </a:xfrm>
        </p:spPr>
        <p:txBody>
          <a:bodyPr anchor="b"/>
          <a:lstStyle>
            <a:lvl1pPr marL="0" indent="0">
              <a:buNone/>
              <a:defRPr sz="2000">
                <a:solidFill>
                  <a:schemeClr val="tx1">
                    <a:tint val="75000"/>
                  </a:schemeClr>
                </a:solidFill>
              </a:defRPr>
            </a:lvl1pPr>
            <a:lvl2pPr marL="456578" indent="0">
              <a:buNone/>
              <a:defRPr sz="1800">
                <a:solidFill>
                  <a:schemeClr val="tx1">
                    <a:tint val="75000"/>
                  </a:schemeClr>
                </a:solidFill>
              </a:defRPr>
            </a:lvl2pPr>
            <a:lvl3pPr marL="913157" indent="0">
              <a:buNone/>
              <a:defRPr sz="1600">
                <a:solidFill>
                  <a:schemeClr val="tx1">
                    <a:tint val="75000"/>
                  </a:schemeClr>
                </a:solidFill>
              </a:defRPr>
            </a:lvl3pPr>
            <a:lvl4pPr marL="1369735" indent="0">
              <a:buNone/>
              <a:defRPr sz="1400">
                <a:solidFill>
                  <a:schemeClr val="tx1">
                    <a:tint val="75000"/>
                  </a:schemeClr>
                </a:solidFill>
              </a:defRPr>
            </a:lvl4pPr>
            <a:lvl5pPr marL="1826312" indent="0">
              <a:buNone/>
              <a:defRPr sz="1400">
                <a:solidFill>
                  <a:schemeClr val="tx1">
                    <a:tint val="75000"/>
                  </a:schemeClr>
                </a:solidFill>
              </a:defRPr>
            </a:lvl5pPr>
            <a:lvl6pPr marL="2282890" indent="0">
              <a:buNone/>
              <a:defRPr sz="1400">
                <a:solidFill>
                  <a:schemeClr val="tx1">
                    <a:tint val="75000"/>
                  </a:schemeClr>
                </a:solidFill>
              </a:defRPr>
            </a:lvl6pPr>
            <a:lvl7pPr marL="2739469" indent="0">
              <a:buNone/>
              <a:defRPr sz="1400">
                <a:solidFill>
                  <a:schemeClr val="tx1">
                    <a:tint val="75000"/>
                  </a:schemeClr>
                </a:solidFill>
              </a:defRPr>
            </a:lvl7pPr>
            <a:lvl8pPr marL="3196048" indent="0">
              <a:buNone/>
              <a:defRPr sz="1400">
                <a:solidFill>
                  <a:schemeClr val="tx1">
                    <a:tint val="75000"/>
                  </a:schemeClr>
                </a:solidFill>
              </a:defRPr>
            </a:lvl8pPr>
            <a:lvl9pPr marL="3652625"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6D61B8A-D271-4358-A949-8DCF81D5395C}" type="datetime1">
              <a:rPr lang="ja-JP" altLang="en-US" smtClean="0">
                <a:solidFill>
                  <a:prstClr val="black">
                    <a:tint val="75000"/>
                  </a:prstClr>
                </a:solidFill>
              </a:rPr>
              <a:t>2022/12/12</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B1C9D502-7DD1-418A-AEC2-39ED2C6C71DC}"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11156670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33" y="1600231"/>
            <a:ext cx="43783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26057" y="1600231"/>
            <a:ext cx="4379913"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6A4FEA54-8C9F-42D2-86C9-A8B9BC7DBB73}" type="datetime1">
              <a:rPr lang="ja-JP" altLang="en-US" smtClean="0">
                <a:solidFill>
                  <a:prstClr val="black">
                    <a:tint val="75000"/>
                  </a:prstClr>
                </a:solidFill>
              </a:rPr>
              <a:t>2022/12/12</a:t>
            </a:fld>
            <a:endParaRPr lang="ja-JP" altLang="en-US" dirty="0">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B1C9D502-7DD1-418A-AEC2-39ED2C6C71DC}"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27233018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46" y="274639"/>
            <a:ext cx="8229599" cy="1143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41" y="1535115"/>
            <a:ext cx="4040189" cy="639762"/>
          </a:xfrm>
        </p:spPr>
        <p:txBody>
          <a:bodyPr anchor="b"/>
          <a:lstStyle>
            <a:lvl1pPr marL="0" indent="0">
              <a:buNone/>
              <a:defRPr sz="2400" b="1"/>
            </a:lvl1pPr>
            <a:lvl2pPr marL="456578" indent="0">
              <a:buNone/>
              <a:defRPr sz="2000" b="1"/>
            </a:lvl2pPr>
            <a:lvl3pPr marL="913157" indent="0">
              <a:buNone/>
              <a:defRPr sz="1800" b="1"/>
            </a:lvl3pPr>
            <a:lvl4pPr marL="1369735" indent="0">
              <a:buNone/>
              <a:defRPr sz="1600" b="1"/>
            </a:lvl4pPr>
            <a:lvl5pPr marL="1826312" indent="0">
              <a:buNone/>
              <a:defRPr sz="1600" b="1"/>
            </a:lvl5pPr>
            <a:lvl6pPr marL="2282890" indent="0">
              <a:buNone/>
              <a:defRPr sz="1600" b="1"/>
            </a:lvl6pPr>
            <a:lvl7pPr marL="2739469" indent="0">
              <a:buNone/>
              <a:defRPr sz="1600" b="1"/>
            </a:lvl7pPr>
            <a:lvl8pPr marL="3196048" indent="0">
              <a:buNone/>
              <a:defRPr sz="1600" b="1"/>
            </a:lvl8pPr>
            <a:lvl9pPr marL="3652625"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41" y="2174875"/>
            <a:ext cx="404018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32" y="1535115"/>
            <a:ext cx="4041774" cy="639762"/>
          </a:xfrm>
        </p:spPr>
        <p:txBody>
          <a:bodyPr anchor="b"/>
          <a:lstStyle>
            <a:lvl1pPr marL="0" indent="0">
              <a:buNone/>
              <a:defRPr sz="2400" b="1"/>
            </a:lvl1pPr>
            <a:lvl2pPr marL="456578" indent="0">
              <a:buNone/>
              <a:defRPr sz="2000" b="1"/>
            </a:lvl2pPr>
            <a:lvl3pPr marL="913157" indent="0">
              <a:buNone/>
              <a:defRPr sz="1800" b="1"/>
            </a:lvl3pPr>
            <a:lvl4pPr marL="1369735" indent="0">
              <a:buNone/>
              <a:defRPr sz="1600" b="1"/>
            </a:lvl4pPr>
            <a:lvl5pPr marL="1826312" indent="0">
              <a:buNone/>
              <a:defRPr sz="1600" b="1"/>
            </a:lvl5pPr>
            <a:lvl6pPr marL="2282890" indent="0">
              <a:buNone/>
              <a:defRPr sz="1600" b="1"/>
            </a:lvl6pPr>
            <a:lvl7pPr marL="2739469" indent="0">
              <a:buNone/>
              <a:defRPr sz="1600" b="1"/>
            </a:lvl7pPr>
            <a:lvl8pPr marL="3196048" indent="0">
              <a:buNone/>
              <a:defRPr sz="1600" b="1"/>
            </a:lvl8pPr>
            <a:lvl9pPr marL="3652625"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32" y="2174875"/>
            <a:ext cx="404177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AA151CF-7FE7-4172-86D0-F14624BB2FAC}" type="datetime1">
              <a:rPr lang="ja-JP" altLang="en-US" smtClean="0">
                <a:solidFill>
                  <a:prstClr val="black">
                    <a:tint val="75000"/>
                  </a:prstClr>
                </a:solidFill>
              </a:rPr>
              <a:t>2022/12/12</a:t>
            </a:fld>
            <a:endParaRPr lang="ja-JP" altLang="en-US" dirty="0">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dirty="0">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B1C9D502-7DD1-418A-AEC2-39ED2C6C71DC}"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2777929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87859B6E-4D9C-4D02-91D5-4F7AD24898C0}" type="datetime1">
              <a:rPr lang="ja-JP" altLang="en-US" smtClean="0">
                <a:solidFill>
                  <a:prstClr val="black">
                    <a:tint val="75000"/>
                  </a:prstClr>
                </a:solidFill>
              </a:rPr>
              <a:t>2022/12/12</a:t>
            </a:fld>
            <a:endParaRPr lang="ja-JP" altLang="en-US" dirty="0">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dirty="0">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B1C9D502-7DD1-418A-AEC2-39ED2C6C71DC}"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18942362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05E8CEE-78DA-4C40-999C-8C5278E56DBD}" type="datetime1">
              <a:rPr lang="ja-JP" altLang="en-US" smtClean="0">
                <a:solidFill>
                  <a:prstClr val="black">
                    <a:tint val="75000"/>
                  </a:prstClr>
                </a:solidFill>
              </a:rPr>
              <a:t>2022/12/12</a:t>
            </a:fld>
            <a:endParaRPr lang="ja-JP" altLang="en-US" dirty="0">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dirty="0">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B1C9D502-7DD1-418A-AEC2-39ED2C6C71DC}"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14252033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45" y="273051"/>
            <a:ext cx="3008313" cy="1162051"/>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65" y="273054"/>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45" y="1435103"/>
            <a:ext cx="3008313" cy="4691062"/>
          </a:xfrm>
        </p:spPr>
        <p:txBody>
          <a:bodyPr/>
          <a:lstStyle>
            <a:lvl1pPr marL="0" indent="0">
              <a:buNone/>
              <a:defRPr sz="1400"/>
            </a:lvl1pPr>
            <a:lvl2pPr marL="456578" indent="0">
              <a:buNone/>
              <a:defRPr sz="1200"/>
            </a:lvl2pPr>
            <a:lvl3pPr marL="913157" indent="0">
              <a:buNone/>
              <a:defRPr sz="1000"/>
            </a:lvl3pPr>
            <a:lvl4pPr marL="1369735" indent="0">
              <a:buNone/>
              <a:defRPr sz="900"/>
            </a:lvl4pPr>
            <a:lvl5pPr marL="1826312" indent="0">
              <a:buNone/>
              <a:defRPr sz="900"/>
            </a:lvl5pPr>
            <a:lvl6pPr marL="2282890" indent="0">
              <a:buNone/>
              <a:defRPr sz="900"/>
            </a:lvl6pPr>
            <a:lvl7pPr marL="2739469" indent="0">
              <a:buNone/>
              <a:defRPr sz="900"/>
            </a:lvl7pPr>
            <a:lvl8pPr marL="3196048" indent="0">
              <a:buNone/>
              <a:defRPr sz="900"/>
            </a:lvl8pPr>
            <a:lvl9pPr marL="3652625"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8AA6FAD-B1F0-4415-9B4D-C0BC18846468}" type="datetime1">
              <a:rPr lang="ja-JP" altLang="en-US" smtClean="0">
                <a:solidFill>
                  <a:prstClr val="black">
                    <a:tint val="75000"/>
                  </a:prstClr>
                </a:solidFill>
              </a:rPr>
              <a:t>2022/12/12</a:t>
            </a:fld>
            <a:endParaRPr lang="ja-JP" altLang="en-US" dirty="0">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B1C9D502-7DD1-418A-AEC2-39ED2C6C71DC}"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10941890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92" y="4800626"/>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92" y="612801"/>
            <a:ext cx="5486400" cy="4114800"/>
          </a:xfrm>
        </p:spPr>
        <p:txBody>
          <a:bodyPr/>
          <a:lstStyle>
            <a:lvl1pPr marL="0" indent="0">
              <a:buNone/>
              <a:defRPr sz="3200"/>
            </a:lvl1pPr>
            <a:lvl2pPr marL="456578" indent="0">
              <a:buNone/>
              <a:defRPr sz="2800"/>
            </a:lvl2pPr>
            <a:lvl3pPr marL="913157" indent="0">
              <a:buNone/>
              <a:defRPr sz="2400"/>
            </a:lvl3pPr>
            <a:lvl4pPr marL="1369735" indent="0">
              <a:buNone/>
              <a:defRPr sz="2000"/>
            </a:lvl4pPr>
            <a:lvl5pPr marL="1826312" indent="0">
              <a:buNone/>
              <a:defRPr sz="2000"/>
            </a:lvl5pPr>
            <a:lvl6pPr marL="2282890" indent="0">
              <a:buNone/>
              <a:defRPr sz="2000"/>
            </a:lvl6pPr>
            <a:lvl7pPr marL="2739469" indent="0">
              <a:buNone/>
              <a:defRPr sz="2000"/>
            </a:lvl7pPr>
            <a:lvl8pPr marL="3196048" indent="0">
              <a:buNone/>
              <a:defRPr sz="2000"/>
            </a:lvl8pPr>
            <a:lvl9pPr marL="3652625"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1792292" y="5367340"/>
            <a:ext cx="5486400" cy="804862"/>
          </a:xfrm>
        </p:spPr>
        <p:txBody>
          <a:bodyPr/>
          <a:lstStyle>
            <a:lvl1pPr marL="0" indent="0">
              <a:buNone/>
              <a:defRPr sz="1400"/>
            </a:lvl1pPr>
            <a:lvl2pPr marL="456578" indent="0">
              <a:buNone/>
              <a:defRPr sz="1200"/>
            </a:lvl2pPr>
            <a:lvl3pPr marL="913157" indent="0">
              <a:buNone/>
              <a:defRPr sz="1000"/>
            </a:lvl3pPr>
            <a:lvl4pPr marL="1369735" indent="0">
              <a:buNone/>
              <a:defRPr sz="900"/>
            </a:lvl4pPr>
            <a:lvl5pPr marL="1826312" indent="0">
              <a:buNone/>
              <a:defRPr sz="900"/>
            </a:lvl5pPr>
            <a:lvl6pPr marL="2282890" indent="0">
              <a:buNone/>
              <a:defRPr sz="900"/>
            </a:lvl6pPr>
            <a:lvl7pPr marL="2739469" indent="0">
              <a:buNone/>
              <a:defRPr sz="900"/>
            </a:lvl7pPr>
            <a:lvl8pPr marL="3196048" indent="0">
              <a:buNone/>
              <a:defRPr sz="900"/>
            </a:lvl8pPr>
            <a:lvl9pPr marL="3652625"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4C1DF0F-EE8D-48C8-BCD0-31F0BDDD2E7C}" type="datetime1">
              <a:rPr lang="ja-JP" altLang="en-US" smtClean="0">
                <a:solidFill>
                  <a:prstClr val="black">
                    <a:tint val="75000"/>
                  </a:prstClr>
                </a:solidFill>
              </a:rPr>
              <a:t>2022/12/12</a:t>
            </a:fld>
            <a:endParaRPr lang="ja-JP" altLang="en-US" dirty="0">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B1C9D502-7DD1-418A-AEC2-39ED2C6C71DC}"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29706878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46" y="274639"/>
            <a:ext cx="8229599" cy="1143000"/>
          </a:xfrm>
          <a:prstGeom prst="rect">
            <a:avLst/>
          </a:prstGeom>
        </p:spPr>
        <p:txBody>
          <a:bodyPr vert="horz" lIns="91315" tIns="45658" rIns="91315" bIns="45658"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46" y="1600231"/>
            <a:ext cx="8229599" cy="4525963"/>
          </a:xfrm>
          <a:prstGeom prst="rect">
            <a:avLst/>
          </a:prstGeom>
        </p:spPr>
        <p:txBody>
          <a:bodyPr vert="horz" lIns="91315" tIns="45658" rIns="91315" bIns="45658"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1" y="6356421"/>
            <a:ext cx="2133601" cy="365125"/>
          </a:xfrm>
          <a:prstGeom prst="rect">
            <a:avLst/>
          </a:prstGeom>
        </p:spPr>
        <p:txBody>
          <a:bodyPr vert="horz" lIns="91315" tIns="45658" rIns="91315" bIns="45658" rtlCol="0" anchor="ctr"/>
          <a:lstStyle>
            <a:lvl1pPr algn="l">
              <a:defRPr sz="1200">
                <a:solidFill>
                  <a:schemeClr val="tx1">
                    <a:tint val="75000"/>
                  </a:schemeClr>
                </a:solidFill>
              </a:defRPr>
            </a:lvl1pPr>
          </a:lstStyle>
          <a:p>
            <a:pPr defTabSz="913157"/>
            <a:fld id="{B6FA8322-4BC3-4340-9CE1-F091BCDEF397}" type="datetime1">
              <a:rPr lang="ja-JP" altLang="en-US" smtClean="0">
                <a:solidFill>
                  <a:prstClr val="black">
                    <a:tint val="75000"/>
                  </a:prstClr>
                </a:solidFill>
              </a:rPr>
              <a:t>2022/12/12</a:t>
            </a:fld>
            <a:endParaRPr lang="ja-JP" altLang="en-US" dirty="0">
              <a:solidFill>
                <a:prstClr val="black">
                  <a:tint val="75000"/>
                </a:prstClr>
              </a:solidFill>
            </a:endParaRPr>
          </a:p>
        </p:txBody>
      </p:sp>
      <p:sp>
        <p:nvSpPr>
          <p:cNvPr id="5" name="フッター プレースホルダー 4"/>
          <p:cNvSpPr>
            <a:spLocks noGrp="1"/>
          </p:cNvSpPr>
          <p:nvPr>
            <p:ph type="ftr" sz="quarter" idx="3"/>
          </p:nvPr>
        </p:nvSpPr>
        <p:spPr>
          <a:xfrm>
            <a:off x="3124214" y="6356421"/>
            <a:ext cx="2895600" cy="365125"/>
          </a:xfrm>
          <a:prstGeom prst="rect">
            <a:avLst/>
          </a:prstGeom>
        </p:spPr>
        <p:txBody>
          <a:bodyPr vert="horz" lIns="91315" tIns="45658" rIns="91315" bIns="45658" rtlCol="0" anchor="ctr"/>
          <a:lstStyle>
            <a:lvl1pPr algn="ctr">
              <a:defRPr sz="1200">
                <a:solidFill>
                  <a:schemeClr val="tx1">
                    <a:tint val="75000"/>
                  </a:schemeClr>
                </a:solidFill>
              </a:defRPr>
            </a:lvl1pPr>
          </a:lstStyle>
          <a:p>
            <a:pPr defTabSz="913157"/>
            <a:endParaRPr lang="ja-JP" altLang="en-US" dirty="0">
              <a:solidFill>
                <a:prstClr val="black">
                  <a:tint val="75000"/>
                </a:prstClr>
              </a:solidFill>
            </a:endParaRPr>
          </a:p>
        </p:txBody>
      </p:sp>
      <p:sp>
        <p:nvSpPr>
          <p:cNvPr id="6" name="スライド番号プレースホルダー 5"/>
          <p:cNvSpPr>
            <a:spLocks noGrp="1"/>
          </p:cNvSpPr>
          <p:nvPr>
            <p:ph type="sldNum" sz="quarter" idx="4"/>
          </p:nvPr>
        </p:nvSpPr>
        <p:spPr>
          <a:xfrm>
            <a:off x="6832309" y="6460773"/>
            <a:ext cx="2133601" cy="365125"/>
          </a:xfrm>
          <a:prstGeom prst="rect">
            <a:avLst/>
          </a:prstGeom>
        </p:spPr>
        <p:txBody>
          <a:bodyPr vert="horz" lIns="91315" tIns="45658" rIns="91315" bIns="45658" rtlCol="0" anchor="ctr"/>
          <a:lstStyle>
            <a:lvl1pPr algn="r">
              <a:defRPr sz="1200">
                <a:solidFill>
                  <a:schemeClr val="tx1"/>
                </a:solidFill>
              </a:defRPr>
            </a:lvl1pPr>
          </a:lstStyle>
          <a:p>
            <a:pPr defTabSz="913157"/>
            <a:fld id="{B1C9D502-7DD1-418A-AEC2-39ED2C6C71DC}" type="slidenum">
              <a:rPr lang="ja-JP" altLang="en-US" smtClean="0">
                <a:solidFill>
                  <a:prstClr val="black"/>
                </a:solidFill>
              </a:rPr>
              <a:pPr defTabSz="913157"/>
              <a:t>‹#›</a:t>
            </a:fld>
            <a:endParaRPr lang="ja-JP" altLang="en-US" dirty="0">
              <a:solidFill>
                <a:prstClr val="black"/>
              </a:solidFill>
            </a:endParaRPr>
          </a:p>
        </p:txBody>
      </p:sp>
    </p:spTree>
    <p:extLst>
      <p:ext uri="{BB962C8B-B14F-4D97-AF65-F5344CB8AC3E}">
        <p14:creationId xmlns:p14="http://schemas.microsoft.com/office/powerpoint/2010/main" val="307749290"/>
      </p:ext>
    </p:extLst>
  </p:cSld>
  <p:clrMap bg1="lt1" tx1="dk1" bg2="lt2" tx2="dk2" accent1="accent1" accent2="accent2" accent3="accent3" accent4="accent4" accent5="accent5" accent6="accent6" hlink="hlink" folHlink="folHlink"/>
  <p:sldLayoutIdLst>
    <p:sldLayoutId id="2147484868" r:id="rId1"/>
    <p:sldLayoutId id="2147484869" r:id="rId2"/>
    <p:sldLayoutId id="2147484870" r:id="rId3"/>
    <p:sldLayoutId id="2147484871" r:id="rId4"/>
    <p:sldLayoutId id="2147484872" r:id="rId5"/>
    <p:sldLayoutId id="2147484873" r:id="rId6"/>
    <p:sldLayoutId id="2147484874" r:id="rId7"/>
    <p:sldLayoutId id="2147484875" r:id="rId8"/>
    <p:sldLayoutId id="2147484876" r:id="rId9"/>
    <p:sldLayoutId id="2147484877" r:id="rId10"/>
    <p:sldLayoutId id="2147484878" r:id="rId11"/>
  </p:sldLayoutIdLst>
  <p:hf hdr="0" ftr="0" dt="0"/>
  <p:txStyles>
    <p:titleStyle>
      <a:lvl1pPr algn="ctr" defTabSz="913157" rtl="0" eaLnBrk="1" latinLnBrk="0" hangingPunct="1">
        <a:spcBef>
          <a:spcPct val="0"/>
        </a:spcBef>
        <a:buNone/>
        <a:defRPr kumimoji="1" sz="4400" kern="1200">
          <a:solidFill>
            <a:schemeClr val="tx1"/>
          </a:solidFill>
          <a:latin typeface="+mj-lt"/>
          <a:ea typeface="+mj-ea"/>
          <a:cs typeface="+mj-cs"/>
        </a:defRPr>
      </a:lvl1pPr>
    </p:titleStyle>
    <p:bodyStyle>
      <a:lvl1pPr marL="342434" indent="-342434" algn="l" defTabSz="913157"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1939" indent="-285362" algn="l" defTabSz="913157"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1446" indent="-228289" algn="l" defTabSz="913157"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598023" indent="-228289" algn="l" defTabSz="913157"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4602" indent="-228289" algn="l" defTabSz="913157"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1180" indent="-228289" algn="l" defTabSz="913157"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67758" indent="-228289" algn="l" defTabSz="913157"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4337" indent="-228289" algn="l" defTabSz="913157"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0914" indent="-228289" algn="l" defTabSz="913157"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3157" rtl="0" eaLnBrk="1" latinLnBrk="0" hangingPunct="1">
        <a:defRPr kumimoji="1" sz="1800" kern="1200">
          <a:solidFill>
            <a:schemeClr val="tx1"/>
          </a:solidFill>
          <a:latin typeface="+mn-lt"/>
          <a:ea typeface="+mn-ea"/>
          <a:cs typeface="+mn-cs"/>
        </a:defRPr>
      </a:lvl1pPr>
      <a:lvl2pPr marL="456578" algn="l" defTabSz="913157" rtl="0" eaLnBrk="1" latinLnBrk="0" hangingPunct="1">
        <a:defRPr kumimoji="1" sz="1800" kern="1200">
          <a:solidFill>
            <a:schemeClr val="tx1"/>
          </a:solidFill>
          <a:latin typeface="+mn-lt"/>
          <a:ea typeface="+mn-ea"/>
          <a:cs typeface="+mn-cs"/>
        </a:defRPr>
      </a:lvl2pPr>
      <a:lvl3pPr marL="913157" algn="l" defTabSz="913157" rtl="0" eaLnBrk="1" latinLnBrk="0" hangingPunct="1">
        <a:defRPr kumimoji="1" sz="1800" kern="1200">
          <a:solidFill>
            <a:schemeClr val="tx1"/>
          </a:solidFill>
          <a:latin typeface="+mn-lt"/>
          <a:ea typeface="+mn-ea"/>
          <a:cs typeface="+mn-cs"/>
        </a:defRPr>
      </a:lvl3pPr>
      <a:lvl4pPr marL="1369735" algn="l" defTabSz="913157" rtl="0" eaLnBrk="1" latinLnBrk="0" hangingPunct="1">
        <a:defRPr kumimoji="1" sz="1800" kern="1200">
          <a:solidFill>
            <a:schemeClr val="tx1"/>
          </a:solidFill>
          <a:latin typeface="+mn-lt"/>
          <a:ea typeface="+mn-ea"/>
          <a:cs typeface="+mn-cs"/>
        </a:defRPr>
      </a:lvl4pPr>
      <a:lvl5pPr marL="1826312" algn="l" defTabSz="913157" rtl="0" eaLnBrk="1" latinLnBrk="0" hangingPunct="1">
        <a:defRPr kumimoji="1" sz="1800" kern="1200">
          <a:solidFill>
            <a:schemeClr val="tx1"/>
          </a:solidFill>
          <a:latin typeface="+mn-lt"/>
          <a:ea typeface="+mn-ea"/>
          <a:cs typeface="+mn-cs"/>
        </a:defRPr>
      </a:lvl5pPr>
      <a:lvl6pPr marL="2282890" algn="l" defTabSz="913157" rtl="0" eaLnBrk="1" latinLnBrk="0" hangingPunct="1">
        <a:defRPr kumimoji="1" sz="1800" kern="1200">
          <a:solidFill>
            <a:schemeClr val="tx1"/>
          </a:solidFill>
          <a:latin typeface="+mn-lt"/>
          <a:ea typeface="+mn-ea"/>
          <a:cs typeface="+mn-cs"/>
        </a:defRPr>
      </a:lvl6pPr>
      <a:lvl7pPr marL="2739469" algn="l" defTabSz="913157" rtl="0" eaLnBrk="1" latinLnBrk="0" hangingPunct="1">
        <a:defRPr kumimoji="1" sz="1800" kern="1200">
          <a:solidFill>
            <a:schemeClr val="tx1"/>
          </a:solidFill>
          <a:latin typeface="+mn-lt"/>
          <a:ea typeface="+mn-ea"/>
          <a:cs typeface="+mn-cs"/>
        </a:defRPr>
      </a:lvl7pPr>
      <a:lvl8pPr marL="3196048" algn="l" defTabSz="913157" rtl="0" eaLnBrk="1" latinLnBrk="0" hangingPunct="1">
        <a:defRPr kumimoji="1" sz="1800" kern="1200">
          <a:solidFill>
            <a:schemeClr val="tx1"/>
          </a:solidFill>
          <a:latin typeface="+mn-lt"/>
          <a:ea typeface="+mn-ea"/>
          <a:cs typeface="+mn-cs"/>
        </a:defRPr>
      </a:lvl8pPr>
      <a:lvl9pPr marL="3652625" algn="l" defTabSz="913157"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9219" name="Rectangle 3"/>
          <p:cNvSpPr>
            <a:spLocks noGrp="1" noChangeArrowheads="1"/>
          </p:cNvSpPr>
          <p:nvPr>
            <p:ph type="body" idx="1"/>
          </p:nvPr>
        </p:nvSpPr>
        <p:spPr bwMode="auto">
          <a:xfrm>
            <a:off x="457200" y="1600204"/>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ea typeface="ＭＳ Ｐゴシック" pitchFamily="50" charset="-128"/>
              </a:defRPr>
            </a:lvl1pPr>
          </a:lstStyle>
          <a:p>
            <a:pPr>
              <a:defRPr/>
            </a:pPr>
            <a:fld id="{B097447A-93E6-4CE9-993D-71F271E81474}" type="datetime1">
              <a:rPr lang="ja-JP" altLang="en-US" smtClean="0"/>
              <a:t>2022/12/12</a:t>
            </a:fld>
            <a:endParaRPr lang="en-US" altLang="ja-JP"/>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ea typeface="ＭＳ Ｐゴシック" pitchFamily="50"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ea typeface="ＭＳ Ｐゴシック" pitchFamily="50" charset="-128"/>
              </a:defRPr>
            </a:lvl1pPr>
          </a:lstStyle>
          <a:p>
            <a:pPr>
              <a:defRPr/>
            </a:pPr>
            <a:fld id="{1F07A174-C31B-4B13-8F6C-B3A1101A8E54}" type="slidenum">
              <a:rPr lang="en-US" altLang="ja-JP"/>
              <a:pPr>
                <a:defRPr/>
              </a:pPr>
              <a:t>‹#›</a:t>
            </a:fld>
            <a:endParaRPr lang="en-US" altLang="ja-JP"/>
          </a:p>
        </p:txBody>
      </p:sp>
    </p:spTree>
    <p:extLst>
      <p:ext uri="{BB962C8B-B14F-4D97-AF65-F5344CB8AC3E}">
        <p14:creationId xmlns:p14="http://schemas.microsoft.com/office/powerpoint/2010/main" val="2419179589"/>
      </p:ext>
    </p:extLst>
  </p:cSld>
  <p:clrMap bg1="lt1" tx1="dk1" bg2="lt2" tx2="dk2" accent1="accent1" accent2="accent2" accent3="accent3" accent4="accent4" accent5="accent5" accent6="accent6" hlink="hlink" folHlink="folHlink"/>
  <p:sldLayoutIdLst>
    <p:sldLayoutId id="2147485494" r:id="rId1"/>
    <p:sldLayoutId id="2147485495" r:id="rId2"/>
    <p:sldLayoutId id="2147485496" r:id="rId3"/>
    <p:sldLayoutId id="2147485497" r:id="rId4"/>
    <p:sldLayoutId id="2147485498" r:id="rId5"/>
    <p:sldLayoutId id="2147485499" r:id="rId6"/>
    <p:sldLayoutId id="2147485500" r:id="rId7"/>
    <p:sldLayoutId id="2147485501" r:id="rId8"/>
    <p:sldLayoutId id="2147485502" r:id="rId9"/>
    <p:sldLayoutId id="2147485503" r:id="rId10"/>
    <p:sldLayoutId id="2147485504" r:id="rId11"/>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タイトル 2">
            <a:extLst>
              <a:ext uri="{FF2B5EF4-FFF2-40B4-BE49-F238E27FC236}">
                <a16:creationId xmlns:a16="http://schemas.microsoft.com/office/drawing/2014/main" id="{0449A0EC-D338-41EA-A611-0ADBC02A3736}"/>
              </a:ext>
            </a:extLst>
          </p:cNvPr>
          <p:cNvSpPr txBox="1">
            <a:spLocks/>
          </p:cNvSpPr>
          <p:nvPr/>
        </p:nvSpPr>
        <p:spPr bwMode="auto">
          <a:xfrm>
            <a:off x="0" y="29701"/>
            <a:ext cx="9144000" cy="760748"/>
          </a:xfrm>
          <a:prstGeom prst="rect">
            <a:avLst/>
          </a:prstGeom>
          <a:solidFill>
            <a:srgbClr val="7030A0"/>
          </a:solidFill>
          <a:ln w="9525">
            <a:noFill/>
            <a:miter lim="800000"/>
            <a:headEnd/>
            <a:tailEnd/>
          </a:ln>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altLang="ja-JP" sz="1800" b="1" dirty="0">
                <a:solidFill>
                  <a:srgbClr val="FFFF00"/>
                </a:solidFill>
                <a:latin typeface="Yu Gothic UI" panose="020B0500000000000000" pitchFamily="50" charset="-128"/>
                <a:ea typeface="Yu Gothic UI" panose="020B0500000000000000" pitchFamily="50" charset="-128"/>
              </a:rPr>
              <a:t>【</a:t>
            </a:r>
            <a:r>
              <a:rPr lang="ja-JP" altLang="en-US" sz="1800" b="1" dirty="0">
                <a:solidFill>
                  <a:srgbClr val="FFFF00"/>
                </a:solidFill>
                <a:latin typeface="Yu Gothic UI" panose="020B0500000000000000" pitchFamily="50" charset="-128"/>
                <a:ea typeface="Yu Gothic UI" panose="020B0500000000000000" pitchFamily="50" charset="-128"/>
              </a:rPr>
              <a:t>演習</a:t>
            </a:r>
            <a:r>
              <a:rPr lang="en-US" altLang="ja-JP" sz="1800" b="1" dirty="0">
                <a:solidFill>
                  <a:srgbClr val="FFFF00"/>
                </a:solidFill>
                <a:latin typeface="Yu Gothic UI" panose="020B0500000000000000" pitchFamily="50" charset="-128"/>
                <a:ea typeface="Yu Gothic UI" panose="020B0500000000000000" pitchFamily="50" charset="-128"/>
              </a:rPr>
              <a:t>1】 </a:t>
            </a:r>
            <a:r>
              <a:rPr lang="ja-JP" altLang="en-US" sz="1800" b="1" dirty="0">
                <a:solidFill>
                  <a:srgbClr val="FFFF00"/>
                </a:solidFill>
                <a:latin typeface="Yu Gothic UI" panose="020B0500000000000000" pitchFamily="50" charset="-128"/>
                <a:ea typeface="Yu Gothic UI" panose="020B0500000000000000" pitchFamily="50" charset="-128"/>
              </a:rPr>
              <a:t>知りたいことは何かを整理しよう</a:t>
            </a:r>
            <a:endParaRPr lang="en-US" altLang="ja-JP" sz="1800" b="1" dirty="0">
              <a:solidFill>
                <a:srgbClr val="FFFF00"/>
              </a:solidFill>
              <a:latin typeface="Yu Gothic UI" panose="020B0500000000000000" pitchFamily="50" charset="-128"/>
              <a:ea typeface="Yu Gothic UI" panose="020B0500000000000000" pitchFamily="50" charset="-128"/>
            </a:endParaRPr>
          </a:p>
          <a:p>
            <a:pPr marL="0" marR="0" lvl="0" indent="0" algn="ctr" defTabSz="914400" rtl="0" eaLnBrk="0" fontAlgn="base" latinLnBrk="0" hangingPunct="0">
              <a:lnSpc>
                <a:spcPct val="100000"/>
              </a:lnSpc>
              <a:spcBef>
                <a:spcPct val="0"/>
              </a:spcBef>
              <a:spcAft>
                <a:spcPct val="0"/>
              </a:spcAft>
              <a:buClrTx/>
              <a:buSzTx/>
              <a:buFontTx/>
              <a:buNone/>
              <a:tabLst/>
              <a:defRPr/>
            </a:pPr>
            <a:r>
              <a:rPr lang="ja-JP" altLang="en-US" sz="1800" b="1" dirty="0">
                <a:solidFill>
                  <a:srgbClr val="FFFF00"/>
                </a:solidFill>
                <a:latin typeface="Yu Gothic UI" panose="020B0500000000000000" pitchFamily="50" charset="-128"/>
                <a:ea typeface="Yu Gothic UI" panose="020B0500000000000000" pitchFamily="50" charset="-128"/>
              </a:rPr>
              <a:t>テーマ：要介護</a:t>
            </a:r>
            <a:r>
              <a:rPr lang="en-US" altLang="ja-JP" sz="1800" b="1" dirty="0">
                <a:solidFill>
                  <a:srgbClr val="FFFF00"/>
                </a:solidFill>
                <a:latin typeface="Yu Gothic UI" panose="020B0500000000000000" pitchFamily="50" charset="-128"/>
                <a:ea typeface="Yu Gothic UI" panose="020B0500000000000000" pitchFamily="50" charset="-128"/>
              </a:rPr>
              <a:t>4</a:t>
            </a:r>
            <a:r>
              <a:rPr lang="ja-JP" altLang="en-US" sz="1800" b="1" dirty="0">
                <a:solidFill>
                  <a:srgbClr val="FFFF00"/>
                </a:solidFill>
                <a:latin typeface="Yu Gothic UI" panose="020B0500000000000000" pitchFamily="50" charset="-128"/>
                <a:ea typeface="Yu Gothic UI" panose="020B0500000000000000" pitchFamily="50" charset="-128"/>
              </a:rPr>
              <a:t>・</a:t>
            </a:r>
            <a:r>
              <a:rPr lang="en-US" altLang="ja-JP" sz="1800" b="1" dirty="0">
                <a:solidFill>
                  <a:srgbClr val="FFFF00"/>
                </a:solidFill>
                <a:latin typeface="Yu Gothic UI" panose="020B0500000000000000" pitchFamily="50" charset="-128"/>
                <a:ea typeface="Yu Gothic UI" panose="020B0500000000000000" pitchFamily="50" charset="-128"/>
              </a:rPr>
              <a:t>5</a:t>
            </a:r>
            <a:r>
              <a:rPr lang="ja-JP" altLang="en-US" sz="1800" b="1" dirty="0">
                <a:solidFill>
                  <a:srgbClr val="FFFF00"/>
                </a:solidFill>
                <a:latin typeface="Yu Gothic UI" panose="020B0500000000000000" pitchFamily="50" charset="-128"/>
                <a:ea typeface="Yu Gothic UI" panose="020B0500000000000000" pitchFamily="50" charset="-128"/>
              </a:rPr>
              <a:t>の在宅療養者の受け皿を作るためにはどうしたらよいか？</a:t>
            </a:r>
            <a:endParaRPr lang="en-US" altLang="ja-JP" sz="1800" b="1" dirty="0">
              <a:solidFill>
                <a:srgbClr val="FFFF00"/>
              </a:solidFill>
              <a:latin typeface="Yu Gothic UI" panose="020B0500000000000000" pitchFamily="50" charset="-128"/>
              <a:ea typeface="Yu Gothic UI" panose="020B0500000000000000" pitchFamily="50" charset="-128"/>
            </a:endParaRPr>
          </a:p>
        </p:txBody>
      </p:sp>
      <p:graphicFrame>
        <p:nvGraphicFramePr>
          <p:cNvPr id="2" name="表 21">
            <a:extLst>
              <a:ext uri="{FF2B5EF4-FFF2-40B4-BE49-F238E27FC236}">
                <a16:creationId xmlns:a16="http://schemas.microsoft.com/office/drawing/2014/main" id="{CDAE6A1F-B805-C0B1-A670-05CC6EA65C33}"/>
              </a:ext>
            </a:extLst>
          </p:cNvPr>
          <p:cNvGraphicFramePr>
            <a:graphicFrameLocks noGrp="1"/>
          </p:cNvGraphicFramePr>
          <p:nvPr>
            <p:extLst>
              <p:ext uri="{D42A27DB-BD31-4B8C-83A1-F6EECF244321}">
                <p14:modId xmlns:p14="http://schemas.microsoft.com/office/powerpoint/2010/main" val="864018416"/>
              </p:ext>
            </p:extLst>
          </p:nvPr>
        </p:nvGraphicFramePr>
        <p:xfrm>
          <a:off x="235642" y="1793334"/>
          <a:ext cx="8709568" cy="4960620"/>
        </p:xfrm>
        <a:graphic>
          <a:graphicData uri="http://schemas.openxmlformats.org/drawingml/2006/table">
            <a:tbl>
              <a:tblPr firstRow="1" bandRow="1">
                <a:tableStyleId>{5C22544A-7EE6-4342-B048-85BDC9FD1C3A}</a:tableStyleId>
              </a:tblPr>
              <a:tblGrid>
                <a:gridCol w="2392142">
                  <a:extLst>
                    <a:ext uri="{9D8B030D-6E8A-4147-A177-3AD203B41FA5}">
                      <a16:colId xmlns:a16="http://schemas.microsoft.com/office/drawing/2014/main" val="962587068"/>
                    </a:ext>
                  </a:extLst>
                </a:gridCol>
                <a:gridCol w="3158713">
                  <a:extLst>
                    <a:ext uri="{9D8B030D-6E8A-4147-A177-3AD203B41FA5}">
                      <a16:colId xmlns:a16="http://schemas.microsoft.com/office/drawing/2014/main" val="2224904585"/>
                    </a:ext>
                  </a:extLst>
                </a:gridCol>
                <a:gridCol w="3158713">
                  <a:extLst>
                    <a:ext uri="{9D8B030D-6E8A-4147-A177-3AD203B41FA5}">
                      <a16:colId xmlns:a16="http://schemas.microsoft.com/office/drawing/2014/main" val="3930341088"/>
                    </a:ext>
                  </a:extLst>
                </a:gridCol>
              </a:tblGrid>
              <a:tr h="0">
                <a:tc>
                  <a:txBody>
                    <a:bodyPr/>
                    <a:lstStyle/>
                    <a:p>
                      <a:pPr algn="ctr"/>
                      <a:endParaRPr kumimoji="1" lang="ja-JP" altLang="en-US" sz="1500" dirty="0">
                        <a:solidFill>
                          <a:srgbClr val="FFFF00"/>
                        </a:solidFill>
                        <a:latin typeface="Yu Gothic UI" panose="020B0500000000000000" pitchFamily="50" charset="-128"/>
                        <a:ea typeface="Yu Gothic UI" panose="020B0500000000000000" pitchFamily="50" charset="-128"/>
                      </a:endParaRPr>
                    </a:p>
                  </a:txBody>
                  <a:tcPr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chemeClr val="bg1">
                        <a:lumMod val="85000"/>
                      </a:schemeClr>
                    </a:solidFill>
                  </a:tcPr>
                </a:tc>
                <a:tc gridSpan="2">
                  <a:txBody>
                    <a:bodyPr/>
                    <a:lstStyle/>
                    <a:p>
                      <a:pPr marL="0" indent="0" algn="ctr">
                        <a:lnSpc>
                          <a:spcPts val="1500"/>
                        </a:lnSpc>
                        <a:buFont typeface="Wingdings" panose="05000000000000000000" pitchFamily="2" charset="2"/>
                        <a:buNone/>
                      </a:pPr>
                      <a:r>
                        <a:rPr kumimoji="1" lang="ja-JP" altLang="en-US" sz="1500" dirty="0">
                          <a:solidFill>
                            <a:srgbClr val="002060"/>
                          </a:solidFill>
                          <a:latin typeface="Yu Gothic UI" panose="020B0500000000000000" pitchFamily="50" charset="-128"/>
                          <a:ea typeface="Yu Gothic UI" panose="020B0500000000000000" pitchFamily="50" charset="-128"/>
                        </a:rPr>
                        <a:t>知りたいこと／把握したいこと</a:t>
                      </a:r>
                    </a:p>
                  </a:txBody>
                  <a:tcPr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chemeClr val="bg1">
                        <a:lumMod val="85000"/>
                      </a:schemeClr>
                    </a:solidFill>
                  </a:tcPr>
                </a:tc>
                <a:tc hMerge="1">
                  <a:txBody>
                    <a:bodyPr/>
                    <a:lstStyle/>
                    <a:p>
                      <a:pPr marL="0" indent="0" algn="ctr">
                        <a:lnSpc>
                          <a:spcPts val="1500"/>
                        </a:lnSpc>
                        <a:buFont typeface="Wingdings" panose="05000000000000000000" pitchFamily="2" charset="2"/>
                        <a:buNone/>
                      </a:pPr>
                      <a:endParaRPr kumimoji="1" lang="en-US" altLang="ja-JP" sz="1500" dirty="0">
                        <a:solidFill>
                          <a:srgbClr val="FFFF00"/>
                        </a:solidFill>
                        <a:latin typeface="Yu Gothic UI" panose="020B0500000000000000" pitchFamily="50" charset="-128"/>
                        <a:ea typeface="Yu Gothic UI" panose="020B0500000000000000" pitchFamily="50" charset="-128"/>
                      </a:endParaRPr>
                    </a:p>
                  </a:txBody>
                  <a:tcPr anchor="ctr">
                    <a:lnL w="12700" cap="flat" cmpd="sng" algn="ctr">
                      <a:solidFill>
                        <a:srgbClr val="002060"/>
                      </a:solidFill>
                      <a:prstDash val="solid"/>
                      <a:round/>
                      <a:headEnd type="none" w="med" len="med"/>
                      <a:tailEnd type="none" w="med" len="med"/>
                    </a:lnL>
                    <a:lnR w="28575" cap="flat" cmpd="sng" algn="ctr">
                      <a:solidFill>
                        <a:srgbClr val="0070C0"/>
                      </a:solidFill>
                      <a:prstDash val="solid"/>
                      <a:round/>
                      <a:headEnd type="none" w="med" len="med"/>
                      <a:tailEnd type="none" w="med" len="med"/>
                    </a:lnR>
                    <a:lnT w="28575" cap="flat" cmpd="sng" algn="ctr">
                      <a:solidFill>
                        <a:srgbClr val="0070C0"/>
                      </a:solidFill>
                      <a:prstDash val="solid"/>
                      <a:round/>
                      <a:headEnd type="none" w="med" len="med"/>
                      <a:tailEnd type="none" w="med" len="med"/>
                    </a:lnT>
                    <a:lnB w="28575" cap="flat" cmpd="sng" algn="ctr">
                      <a:solidFill>
                        <a:srgbClr val="0070C0"/>
                      </a:solidFill>
                      <a:prstDash val="solid"/>
                      <a:round/>
                      <a:headEnd type="none" w="med" len="med"/>
                      <a:tailEnd type="none" w="med" len="med"/>
                    </a:lnB>
                    <a:solidFill>
                      <a:srgbClr val="0070C0"/>
                    </a:solidFill>
                  </a:tcPr>
                </a:tc>
                <a:extLst>
                  <a:ext uri="{0D108BD9-81ED-4DB2-BD59-A6C34878D82A}">
                    <a16:rowId xmlns:a16="http://schemas.microsoft.com/office/drawing/2014/main" val="4169323668"/>
                  </a:ext>
                </a:extLst>
              </a:tr>
              <a:tr h="269909">
                <a:tc>
                  <a:txBody>
                    <a:bodyPr/>
                    <a:lstStyle/>
                    <a:p>
                      <a:pPr algn="l">
                        <a:lnSpc>
                          <a:spcPct val="100000"/>
                        </a:lnSpc>
                      </a:pPr>
                      <a:r>
                        <a:rPr kumimoji="1" lang="ja-JP" altLang="en-US" sz="1500" b="1" dirty="0">
                          <a:solidFill>
                            <a:srgbClr val="002060"/>
                          </a:solidFill>
                          <a:latin typeface="Yu Gothic UI" panose="020B0500000000000000" pitchFamily="50" charset="-128"/>
                          <a:ea typeface="Yu Gothic UI" panose="020B0500000000000000" pitchFamily="50" charset="-128"/>
                        </a:rPr>
                        <a:t>①現状を把握する　</a:t>
                      </a:r>
                      <a:endParaRPr kumimoji="1" lang="en-US" altLang="ja-JP" sz="1500" b="1" dirty="0">
                        <a:solidFill>
                          <a:srgbClr val="002060"/>
                        </a:solidFill>
                        <a:latin typeface="Yu Gothic UI" panose="020B0500000000000000" pitchFamily="50" charset="-128"/>
                        <a:ea typeface="Yu Gothic UI" panose="020B0500000000000000" pitchFamily="50" charset="-128"/>
                      </a:endParaRPr>
                    </a:p>
                    <a:p>
                      <a:pPr algn="l">
                        <a:lnSpc>
                          <a:spcPct val="100000"/>
                        </a:lnSpc>
                      </a:pPr>
                      <a:r>
                        <a:rPr kumimoji="1" lang="ja-JP" altLang="en-US" sz="1500" b="1" dirty="0">
                          <a:solidFill>
                            <a:srgbClr val="002060"/>
                          </a:solidFill>
                          <a:latin typeface="Yu Gothic UI" panose="020B0500000000000000" pitchFamily="50" charset="-128"/>
                          <a:ea typeface="Yu Gothic UI" panose="020B0500000000000000" pitchFamily="50" charset="-128"/>
                        </a:rPr>
                        <a:t>  </a:t>
                      </a:r>
                      <a:r>
                        <a:rPr kumimoji="1" lang="en-US" altLang="ja-JP" sz="1500" b="1" dirty="0">
                          <a:solidFill>
                            <a:srgbClr val="002060"/>
                          </a:solidFill>
                          <a:latin typeface="Yu Gothic UI" panose="020B0500000000000000" pitchFamily="50" charset="-128"/>
                          <a:ea typeface="Yu Gothic UI" panose="020B0500000000000000" pitchFamily="50" charset="-128"/>
                        </a:rPr>
                        <a:t>a) </a:t>
                      </a:r>
                      <a:r>
                        <a:rPr kumimoji="1" lang="ja-JP" altLang="en-US" sz="1500" b="1" dirty="0">
                          <a:solidFill>
                            <a:srgbClr val="002060"/>
                          </a:solidFill>
                          <a:latin typeface="Yu Gothic UI" panose="020B0500000000000000" pitchFamily="50" charset="-128"/>
                          <a:ea typeface="Yu Gothic UI" panose="020B0500000000000000" pitchFamily="50" charset="-128"/>
                        </a:rPr>
                        <a:t>利用者・家族</a:t>
                      </a:r>
                      <a:endParaRPr kumimoji="1" lang="en-US" altLang="ja-JP" sz="1500" b="1" dirty="0">
                        <a:solidFill>
                          <a:srgbClr val="002060"/>
                        </a:solidFill>
                        <a:latin typeface="Yu Gothic UI" panose="020B0500000000000000" pitchFamily="50" charset="-128"/>
                        <a:ea typeface="Yu Gothic UI" panose="020B0500000000000000" pitchFamily="50" charset="-128"/>
                      </a:endParaRPr>
                    </a:p>
                    <a:p>
                      <a:pPr algn="l">
                        <a:lnSpc>
                          <a:spcPct val="100000"/>
                        </a:lnSpc>
                      </a:pPr>
                      <a:r>
                        <a:rPr kumimoji="1" lang="ja-JP" altLang="en-US" sz="1500" b="1" dirty="0">
                          <a:solidFill>
                            <a:srgbClr val="002060"/>
                          </a:solidFill>
                          <a:latin typeface="Yu Gothic UI" panose="020B0500000000000000" pitchFamily="50" charset="-128"/>
                          <a:ea typeface="Yu Gothic UI" panose="020B0500000000000000" pitchFamily="50" charset="-128"/>
                        </a:rPr>
                        <a:t>　（特性・意向など）</a:t>
                      </a:r>
                    </a:p>
                  </a:txBody>
                  <a:tcPr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9525" cap="flat" cmpd="sng" algn="ctr">
                      <a:solidFill>
                        <a:srgbClr val="0070C0"/>
                      </a:solidFill>
                      <a:prstDash val="sysDash"/>
                      <a:round/>
                      <a:headEnd type="none" w="med" len="med"/>
                      <a:tailEnd type="none" w="med" len="med"/>
                    </a:lnB>
                    <a:solidFill>
                      <a:schemeClr val="bg1">
                        <a:lumMod val="85000"/>
                      </a:schemeClr>
                    </a:solidFill>
                  </a:tcPr>
                </a:tc>
                <a:tc>
                  <a:txBody>
                    <a:bodyPr/>
                    <a:lstStyle/>
                    <a:p>
                      <a:pPr marL="0" indent="0">
                        <a:lnSpc>
                          <a:spcPts val="1500"/>
                        </a:lnSpc>
                        <a:buFont typeface="Wingdings" panose="05000000000000000000" pitchFamily="2" charset="2"/>
                        <a:buNone/>
                      </a:pPr>
                      <a:r>
                        <a:rPr kumimoji="1" lang="ja-JP" altLang="en-US" sz="1500" dirty="0">
                          <a:solidFill>
                            <a:srgbClr val="002060"/>
                          </a:solidFill>
                          <a:latin typeface="Yu Gothic UI" panose="020B0500000000000000" pitchFamily="50" charset="-128"/>
                          <a:ea typeface="Yu Gothic UI" panose="020B0500000000000000" pitchFamily="50" charset="-128"/>
                        </a:rPr>
                        <a:t>・</a:t>
                      </a:r>
                      <a:endParaRPr kumimoji="1" lang="en-US" altLang="ja-JP" sz="1500" dirty="0">
                        <a:solidFill>
                          <a:srgbClr val="002060"/>
                        </a:solidFill>
                        <a:latin typeface="Yu Gothic UI" panose="020B0500000000000000" pitchFamily="50" charset="-128"/>
                        <a:ea typeface="Yu Gothic UI" panose="020B0500000000000000" pitchFamily="50" charset="-128"/>
                      </a:endParaRPr>
                    </a:p>
                    <a:p>
                      <a:pPr marL="0" indent="0">
                        <a:lnSpc>
                          <a:spcPts val="1500"/>
                        </a:lnSpc>
                        <a:buFont typeface="Wingdings" panose="05000000000000000000" pitchFamily="2" charset="2"/>
                        <a:buNone/>
                      </a:pPr>
                      <a:r>
                        <a:rPr kumimoji="1" lang="ja-JP" altLang="en-US" sz="1500" dirty="0">
                          <a:solidFill>
                            <a:srgbClr val="002060"/>
                          </a:solidFill>
                          <a:latin typeface="Yu Gothic UI" panose="020B0500000000000000" pitchFamily="50" charset="-128"/>
                          <a:ea typeface="Yu Gothic UI" panose="020B0500000000000000" pitchFamily="50" charset="-128"/>
                        </a:rPr>
                        <a:t>・</a:t>
                      </a:r>
                      <a:endParaRPr kumimoji="1" lang="en-US" altLang="ja-JP" sz="1500" dirty="0">
                        <a:solidFill>
                          <a:srgbClr val="002060"/>
                        </a:solidFill>
                        <a:latin typeface="Yu Gothic UI" panose="020B0500000000000000" pitchFamily="50" charset="-128"/>
                        <a:ea typeface="Yu Gothic UI" panose="020B0500000000000000" pitchFamily="50" charset="-128"/>
                      </a:endParaRPr>
                    </a:p>
                    <a:p>
                      <a:pPr marL="0" indent="0">
                        <a:lnSpc>
                          <a:spcPts val="1500"/>
                        </a:lnSpc>
                        <a:buFont typeface="Wingdings" panose="05000000000000000000" pitchFamily="2" charset="2"/>
                        <a:buNone/>
                      </a:pPr>
                      <a:r>
                        <a:rPr kumimoji="1" lang="ja-JP" altLang="en-US" sz="1500" dirty="0">
                          <a:solidFill>
                            <a:srgbClr val="002060"/>
                          </a:solidFill>
                          <a:latin typeface="Yu Gothic UI" panose="020B0500000000000000" pitchFamily="50" charset="-128"/>
                          <a:ea typeface="Yu Gothic UI" panose="020B0500000000000000" pitchFamily="50" charset="-128"/>
                        </a:rPr>
                        <a:t>・</a:t>
                      </a:r>
                      <a:endParaRPr kumimoji="1" lang="en-US" altLang="ja-JP" sz="1500" dirty="0">
                        <a:solidFill>
                          <a:srgbClr val="002060"/>
                        </a:solidFill>
                        <a:latin typeface="Yu Gothic UI" panose="020B0500000000000000" pitchFamily="50" charset="-128"/>
                        <a:ea typeface="Yu Gothic UI" panose="020B0500000000000000" pitchFamily="50" charset="-128"/>
                      </a:endParaRPr>
                    </a:p>
                    <a:p>
                      <a:pPr marL="0" indent="0">
                        <a:lnSpc>
                          <a:spcPts val="1500"/>
                        </a:lnSpc>
                        <a:buFont typeface="Wingdings" panose="05000000000000000000" pitchFamily="2" charset="2"/>
                        <a:buNone/>
                      </a:pPr>
                      <a:r>
                        <a:rPr kumimoji="1" lang="ja-JP" altLang="en-US" sz="1500" dirty="0">
                          <a:solidFill>
                            <a:srgbClr val="002060"/>
                          </a:solidFill>
                          <a:latin typeface="Yu Gothic UI" panose="020B0500000000000000" pitchFamily="50" charset="-128"/>
                          <a:ea typeface="Yu Gothic UI" panose="020B0500000000000000" pitchFamily="50" charset="-128"/>
                        </a:rPr>
                        <a:t>・</a:t>
                      </a:r>
                      <a:endParaRPr kumimoji="1" lang="en-US" altLang="ja-JP" sz="1500" dirty="0">
                        <a:solidFill>
                          <a:srgbClr val="002060"/>
                        </a:solidFill>
                        <a:latin typeface="Yu Gothic UI" panose="020B0500000000000000" pitchFamily="50" charset="-128"/>
                        <a:ea typeface="Yu Gothic UI" panose="020B0500000000000000" pitchFamily="50" charset="-128"/>
                      </a:endParaRPr>
                    </a:p>
                  </a:txBody>
                  <a:tcPr anchor="ctr">
                    <a:lnL w="12700" cap="flat" cmpd="sng" algn="ctr">
                      <a:solidFill>
                        <a:srgbClr val="0070C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70C0"/>
                      </a:solidFill>
                      <a:prstDash val="solid"/>
                      <a:round/>
                      <a:headEnd type="none" w="med" len="med"/>
                      <a:tailEnd type="none" w="med" len="med"/>
                    </a:lnT>
                    <a:lnB w="9525" cap="flat" cmpd="sng" algn="ctr">
                      <a:solidFill>
                        <a:srgbClr val="0070C0"/>
                      </a:solidFill>
                      <a:prstDash val="sysDash"/>
                      <a:round/>
                      <a:headEnd type="none" w="med" len="med"/>
                      <a:tailEnd type="none" w="med" len="med"/>
                    </a:lnB>
                    <a:noFill/>
                  </a:tcPr>
                </a:tc>
                <a:tc>
                  <a:txBody>
                    <a:bodyPr/>
                    <a:lstStyle/>
                    <a:p>
                      <a:pPr marL="0" indent="0">
                        <a:lnSpc>
                          <a:spcPts val="1500"/>
                        </a:lnSpc>
                        <a:buFont typeface="Wingdings" panose="05000000000000000000" pitchFamily="2" charset="2"/>
                        <a:buNone/>
                      </a:pPr>
                      <a:r>
                        <a:rPr kumimoji="1" lang="ja-JP" altLang="en-US" sz="1500" dirty="0">
                          <a:solidFill>
                            <a:srgbClr val="002060"/>
                          </a:solidFill>
                          <a:latin typeface="Yu Gothic UI" panose="020B0500000000000000" pitchFamily="50" charset="-128"/>
                          <a:ea typeface="Yu Gothic UI" panose="020B0500000000000000" pitchFamily="50" charset="-128"/>
                        </a:rPr>
                        <a:t>・</a:t>
                      </a:r>
                      <a:endParaRPr kumimoji="1" lang="en-US" altLang="ja-JP" sz="1500" dirty="0">
                        <a:solidFill>
                          <a:srgbClr val="002060"/>
                        </a:solidFill>
                        <a:latin typeface="Yu Gothic UI" panose="020B0500000000000000" pitchFamily="50" charset="-128"/>
                        <a:ea typeface="Yu Gothic UI" panose="020B0500000000000000" pitchFamily="50" charset="-128"/>
                      </a:endParaRPr>
                    </a:p>
                    <a:p>
                      <a:pPr marL="0" indent="0">
                        <a:lnSpc>
                          <a:spcPts val="1500"/>
                        </a:lnSpc>
                        <a:buFont typeface="Wingdings" panose="05000000000000000000" pitchFamily="2" charset="2"/>
                        <a:buNone/>
                      </a:pPr>
                      <a:r>
                        <a:rPr kumimoji="1" lang="ja-JP" altLang="en-US" sz="1500" dirty="0">
                          <a:solidFill>
                            <a:srgbClr val="002060"/>
                          </a:solidFill>
                          <a:latin typeface="Yu Gothic UI" panose="020B0500000000000000" pitchFamily="50" charset="-128"/>
                          <a:ea typeface="Yu Gothic UI" panose="020B0500000000000000" pitchFamily="50" charset="-128"/>
                        </a:rPr>
                        <a:t>・</a:t>
                      </a:r>
                      <a:endParaRPr kumimoji="1" lang="en-US" altLang="ja-JP" sz="1500" dirty="0">
                        <a:solidFill>
                          <a:srgbClr val="002060"/>
                        </a:solidFill>
                        <a:latin typeface="Yu Gothic UI" panose="020B0500000000000000" pitchFamily="50" charset="-128"/>
                        <a:ea typeface="Yu Gothic UI" panose="020B0500000000000000" pitchFamily="50" charset="-128"/>
                      </a:endParaRPr>
                    </a:p>
                    <a:p>
                      <a:pPr marL="0" indent="0">
                        <a:lnSpc>
                          <a:spcPts val="1500"/>
                        </a:lnSpc>
                        <a:buFont typeface="Wingdings" panose="05000000000000000000" pitchFamily="2" charset="2"/>
                        <a:buNone/>
                      </a:pPr>
                      <a:r>
                        <a:rPr kumimoji="1" lang="ja-JP" altLang="en-US" sz="1500" dirty="0">
                          <a:solidFill>
                            <a:srgbClr val="002060"/>
                          </a:solidFill>
                          <a:latin typeface="Yu Gothic UI" panose="020B0500000000000000" pitchFamily="50" charset="-128"/>
                          <a:ea typeface="Yu Gothic UI" panose="020B0500000000000000" pitchFamily="50" charset="-128"/>
                        </a:rPr>
                        <a:t>・</a:t>
                      </a:r>
                      <a:endParaRPr kumimoji="1" lang="en-US" altLang="ja-JP" sz="1500" dirty="0">
                        <a:solidFill>
                          <a:srgbClr val="002060"/>
                        </a:solidFill>
                        <a:latin typeface="Yu Gothic UI" panose="020B0500000000000000" pitchFamily="50" charset="-128"/>
                        <a:ea typeface="Yu Gothic UI" panose="020B0500000000000000" pitchFamily="50" charset="-128"/>
                      </a:endParaRPr>
                    </a:p>
                    <a:p>
                      <a:pPr marL="0" indent="0">
                        <a:lnSpc>
                          <a:spcPts val="1500"/>
                        </a:lnSpc>
                        <a:buFont typeface="Wingdings" panose="05000000000000000000" pitchFamily="2" charset="2"/>
                        <a:buNone/>
                      </a:pPr>
                      <a:r>
                        <a:rPr kumimoji="1" lang="ja-JP" altLang="en-US" sz="1500" dirty="0">
                          <a:solidFill>
                            <a:srgbClr val="002060"/>
                          </a:solidFill>
                          <a:latin typeface="Yu Gothic UI" panose="020B0500000000000000" pitchFamily="50" charset="-128"/>
                          <a:ea typeface="Yu Gothic UI" panose="020B0500000000000000" pitchFamily="50" charset="-128"/>
                        </a:rPr>
                        <a:t>・</a:t>
                      </a:r>
                    </a:p>
                  </a:txBody>
                  <a:tcPr anchor="ctr">
                    <a:lnL w="12700" cap="flat" cmpd="sng" algn="ctr">
                      <a:solidFill>
                        <a:srgbClr val="00206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9525" cap="flat" cmpd="sng" algn="ctr">
                      <a:solidFill>
                        <a:srgbClr val="0070C0"/>
                      </a:solidFill>
                      <a:prstDash val="sysDash"/>
                      <a:round/>
                      <a:headEnd type="none" w="med" len="med"/>
                      <a:tailEnd type="none" w="med" len="med"/>
                    </a:lnB>
                    <a:noFill/>
                  </a:tcPr>
                </a:tc>
                <a:extLst>
                  <a:ext uri="{0D108BD9-81ED-4DB2-BD59-A6C34878D82A}">
                    <a16:rowId xmlns:a16="http://schemas.microsoft.com/office/drawing/2014/main" val="4289844874"/>
                  </a:ext>
                </a:extLst>
              </a:tr>
              <a:tr h="269909">
                <a:tc>
                  <a:txBody>
                    <a:bodyPr/>
                    <a:lstStyle/>
                    <a:p>
                      <a:pPr algn="l">
                        <a:lnSpc>
                          <a:spcPts val="1500"/>
                        </a:lnSpc>
                      </a:pPr>
                      <a:r>
                        <a:rPr kumimoji="1" lang="ja-JP" altLang="en-US" sz="1500" b="1" dirty="0">
                          <a:solidFill>
                            <a:srgbClr val="002060"/>
                          </a:solidFill>
                          <a:latin typeface="Yu Gothic UI" panose="020B0500000000000000" pitchFamily="50" charset="-128"/>
                          <a:ea typeface="Yu Gothic UI" panose="020B0500000000000000" pitchFamily="50" charset="-128"/>
                        </a:rPr>
                        <a:t>  </a:t>
                      </a:r>
                      <a:r>
                        <a:rPr kumimoji="1" lang="en-US" altLang="ja-JP" sz="1500" b="1" dirty="0">
                          <a:solidFill>
                            <a:srgbClr val="002060"/>
                          </a:solidFill>
                          <a:latin typeface="Yu Gothic UI" panose="020B0500000000000000" pitchFamily="50" charset="-128"/>
                          <a:ea typeface="Yu Gothic UI" panose="020B0500000000000000" pitchFamily="50" charset="-128"/>
                        </a:rPr>
                        <a:t>b) </a:t>
                      </a:r>
                      <a:r>
                        <a:rPr kumimoji="1" lang="ja-JP" altLang="en-US" sz="1500" b="1" dirty="0">
                          <a:solidFill>
                            <a:srgbClr val="002060"/>
                          </a:solidFill>
                          <a:latin typeface="Yu Gothic UI" panose="020B0500000000000000" pitchFamily="50" charset="-128"/>
                          <a:ea typeface="Yu Gothic UI" panose="020B0500000000000000" pitchFamily="50" charset="-128"/>
                        </a:rPr>
                        <a:t>提供体制</a:t>
                      </a:r>
                      <a:endParaRPr kumimoji="1" lang="en-US" altLang="ja-JP" sz="1500" b="1" dirty="0">
                        <a:solidFill>
                          <a:srgbClr val="002060"/>
                        </a:solidFill>
                        <a:latin typeface="Yu Gothic UI" panose="020B0500000000000000" pitchFamily="50" charset="-128"/>
                        <a:ea typeface="Yu Gothic UI" panose="020B0500000000000000" pitchFamily="50" charset="-128"/>
                      </a:endParaRPr>
                    </a:p>
                  </a:txBody>
                  <a:tcPr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9525" cap="flat" cmpd="sng" algn="ctr">
                      <a:solidFill>
                        <a:srgbClr val="0070C0"/>
                      </a:solidFill>
                      <a:prstDash val="sysDash"/>
                      <a:round/>
                      <a:headEnd type="none" w="med" len="med"/>
                      <a:tailEnd type="none" w="med" len="med"/>
                    </a:lnT>
                    <a:lnB w="9525" cap="flat" cmpd="sng" algn="ctr">
                      <a:solidFill>
                        <a:srgbClr val="0070C0"/>
                      </a:solidFill>
                      <a:prstDash val="sysDash"/>
                      <a:round/>
                      <a:headEnd type="none" w="med" len="med"/>
                      <a:tailEnd type="none" w="med" len="med"/>
                    </a:lnB>
                    <a:solidFill>
                      <a:schemeClr val="bg1">
                        <a:lumMod val="85000"/>
                      </a:schemeClr>
                    </a:solidFill>
                  </a:tcPr>
                </a:tc>
                <a:tc>
                  <a:txBody>
                    <a:bodyPr/>
                    <a:lstStyle/>
                    <a:p>
                      <a:pPr marL="0" indent="0">
                        <a:lnSpc>
                          <a:spcPts val="1500"/>
                        </a:lnSpc>
                        <a:buFont typeface="Wingdings" panose="05000000000000000000" pitchFamily="2" charset="2"/>
                        <a:buNone/>
                      </a:pPr>
                      <a:r>
                        <a:rPr kumimoji="1" lang="ja-JP" altLang="en-US" sz="1500" dirty="0">
                          <a:solidFill>
                            <a:srgbClr val="002060"/>
                          </a:solidFill>
                          <a:latin typeface="Yu Gothic UI" panose="020B0500000000000000" pitchFamily="50" charset="-128"/>
                          <a:ea typeface="Yu Gothic UI" panose="020B0500000000000000" pitchFamily="50" charset="-128"/>
                        </a:rPr>
                        <a:t>・</a:t>
                      </a:r>
                      <a:endParaRPr kumimoji="1" lang="en-US" altLang="ja-JP" sz="1500" dirty="0">
                        <a:solidFill>
                          <a:srgbClr val="002060"/>
                        </a:solidFill>
                        <a:latin typeface="Yu Gothic UI" panose="020B0500000000000000" pitchFamily="50" charset="-128"/>
                        <a:ea typeface="Yu Gothic UI" panose="020B0500000000000000" pitchFamily="50" charset="-128"/>
                      </a:endParaRPr>
                    </a:p>
                    <a:p>
                      <a:pPr marL="0" indent="0">
                        <a:lnSpc>
                          <a:spcPts val="1500"/>
                        </a:lnSpc>
                        <a:buFont typeface="Wingdings" panose="05000000000000000000" pitchFamily="2" charset="2"/>
                        <a:buNone/>
                      </a:pPr>
                      <a:r>
                        <a:rPr kumimoji="1" lang="ja-JP" altLang="en-US" sz="1500" dirty="0">
                          <a:solidFill>
                            <a:srgbClr val="002060"/>
                          </a:solidFill>
                          <a:latin typeface="Yu Gothic UI" panose="020B0500000000000000" pitchFamily="50" charset="-128"/>
                          <a:ea typeface="Yu Gothic UI" panose="020B0500000000000000" pitchFamily="50" charset="-128"/>
                        </a:rPr>
                        <a:t>・</a:t>
                      </a:r>
                      <a:endParaRPr kumimoji="1" lang="en-US" altLang="ja-JP" sz="1500" dirty="0">
                        <a:solidFill>
                          <a:srgbClr val="002060"/>
                        </a:solidFill>
                        <a:latin typeface="Yu Gothic UI" panose="020B0500000000000000" pitchFamily="50" charset="-128"/>
                        <a:ea typeface="Yu Gothic UI" panose="020B0500000000000000" pitchFamily="50" charset="-128"/>
                      </a:endParaRPr>
                    </a:p>
                    <a:p>
                      <a:pPr marL="0" indent="0">
                        <a:lnSpc>
                          <a:spcPts val="1500"/>
                        </a:lnSpc>
                        <a:buFont typeface="Wingdings" panose="05000000000000000000" pitchFamily="2" charset="2"/>
                        <a:buNone/>
                      </a:pPr>
                      <a:r>
                        <a:rPr kumimoji="1" lang="ja-JP" altLang="en-US" sz="1500" dirty="0">
                          <a:solidFill>
                            <a:srgbClr val="002060"/>
                          </a:solidFill>
                          <a:latin typeface="Yu Gothic UI" panose="020B0500000000000000" pitchFamily="50" charset="-128"/>
                          <a:ea typeface="Yu Gothic UI" panose="020B0500000000000000" pitchFamily="50" charset="-128"/>
                        </a:rPr>
                        <a:t>・</a:t>
                      </a:r>
                      <a:endParaRPr kumimoji="1" lang="en-US" altLang="ja-JP" sz="1500" dirty="0">
                        <a:solidFill>
                          <a:srgbClr val="002060"/>
                        </a:solidFill>
                        <a:latin typeface="Yu Gothic UI" panose="020B0500000000000000" pitchFamily="50" charset="-128"/>
                        <a:ea typeface="Yu Gothic UI" panose="020B0500000000000000" pitchFamily="50" charset="-128"/>
                      </a:endParaRPr>
                    </a:p>
                  </a:txBody>
                  <a:tcPr anchor="ctr">
                    <a:lnL w="12700" cap="flat" cmpd="sng" algn="ctr">
                      <a:solidFill>
                        <a:srgbClr val="0070C0"/>
                      </a:solidFill>
                      <a:prstDash val="solid"/>
                      <a:round/>
                      <a:headEnd type="none" w="med" len="med"/>
                      <a:tailEnd type="none" w="med" len="med"/>
                    </a:lnL>
                    <a:lnR w="12700" cap="flat" cmpd="sng" algn="ctr">
                      <a:solidFill>
                        <a:srgbClr val="002060"/>
                      </a:solidFill>
                      <a:prstDash val="solid"/>
                      <a:round/>
                      <a:headEnd type="none" w="med" len="med"/>
                      <a:tailEnd type="none" w="med" len="med"/>
                    </a:lnR>
                    <a:lnT w="9525" cap="flat" cmpd="sng" algn="ctr">
                      <a:solidFill>
                        <a:srgbClr val="0070C0"/>
                      </a:solidFill>
                      <a:prstDash val="sysDash"/>
                      <a:round/>
                      <a:headEnd type="none" w="med" len="med"/>
                      <a:tailEnd type="none" w="med" len="med"/>
                    </a:lnT>
                    <a:lnB w="9525" cap="flat" cmpd="sng" algn="ctr">
                      <a:solidFill>
                        <a:srgbClr val="0070C0"/>
                      </a:solidFill>
                      <a:prstDash val="sysDash"/>
                      <a:round/>
                      <a:headEnd type="none" w="med" len="med"/>
                      <a:tailEnd type="none" w="med" len="med"/>
                    </a:lnB>
                    <a:noFill/>
                  </a:tcPr>
                </a:tc>
                <a:tc>
                  <a:txBody>
                    <a:bodyPr/>
                    <a:lstStyle/>
                    <a:p>
                      <a:pPr marL="0" indent="0">
                        <a:lnSpc>
                          <a:spcPts val="1500"/>
                        </a:lnSpc>
                        <a:buFont typeface="Wingdings" panose="05000000000000000000" pitchFamily="2" charset="2"/>
                        <a:buNone/>
                      </a:pPr>
                      <a:r>
                        <a:rPr kumimoji="1" lang="ja-JP" altLang="en-US" sz="1500" dirty="0">
                          <a:solidFill>
                            <a:srgbClr val="002060"/>
                          </a:solidFill>
                          <a:latin typeface="Yu Gothic UI" panose="020B0500000000000000" pitchFamily="50" charset="-128"/>
                          <a:ea typeface="Yu Gothic UI" panose="020B0500000000000000" pitchFamily="50" charset="-128"/>
                        </a:rPr>
                        <a:t>・</a:t>
                      </a:r>
                      <a:endParaRPr kumimoji="1" lang="en-US" altLang="ja-JP" sz="1500" dirty="0">
                        <a:solidFill>
                          <a:srgbClr val="002060"/>
                        </a:solidFill>
                        <a:latin typeface="Yu Gothic UI" panose="020B0500000000000000" pitchFamily="50" charset="-128"/>
                        <a:ea typeface="Yu Gothic UI" panose="020B0500000000000000" pitchFamily="50" charset="-128"/>
                      </a:endParaRPr>
                    </a:p>
                    <a:p>
                      <a:pPr marL="0" indent="0">
                        <a:lnSpc>
                          <a:spcPts val="1500"/>
                        </a:lnSpc>
                        <a:buFont typeface="Wingdings" panose="05000000000000000000" pitchFamily="2" charset="2"/>
                        <a:buNone/>
                      </a:pPr>
                      <a:r>
                        <a:rPr kumimoji="1" lang="ja-JP" altLang="en-US" sz="1500" dirty="0">
                          <a:solidFill>
                            <a:srgbClr val="002060"/>
                          </a:solidFill>
                          <a:latin typeface="Yu Gothic UI" panose="020B0500000000000000" pitchFamily="50" charset="-128"/>
                          <a:ea typeface="Yu Gothic UI" panose="020B0500000000000000" pitchFamily="50" charset="-128"/>
                        </a:rPr>
                        <a:t>・</a:t>
                      </a:r>
                      <a:endParaRPr kumimoji="1" lang="en-US" altLang="ja-JP" sz="1500" dirty="0">
                        <a:solidFill>
                          <a:srgbClr val="002060"/>
                        </a:solidFill>
                        <a:latin typeface="Yu Gothic UI" panose="020B0500000000000000" pitchFamily="50" charset="-128"/>
                        <a:ea typeface="Yu Gothic UI" panose="020B0500000000000000" pitchFamily="50" charset="-128"/>
                      </a:endParaRPr>
                    </a:p>
                    <a:p>
                      <a:pPr marL="0" indent="0">
                        <a:lnSpc>
                          <a:spcPts val="1500"/>
                        </a:lnSpc>
                        <a:buFont typeface="Wingdings" panose="05000000000000000000" pitchFamily="2" charset="2"/>
                        <a:buNone/>
                      </a:pPr>
                      <a:r>
                        <a:rPr kumimoji="1" lang="ja-JP" altLang="en-US" sz="1500" dirty="0">
                          <a:solidFill>
                            <a:srgbClr val="002060"/>
                          </a:solidFill>
                          <a:latin typeface="Yu Gothic UI" panose="020B0500000000000000" pitchFamily="50" charset="-128"/>
                          <a:ea typeface="Yu Gothic UI" panose="020B0500000000000000" pitchFamily="50" charset="-128"/>
                        </a:rPr>
                        <a:t>・</a:t>
                      </a:r>
                      <a:endParaRPr kumimoji="1" lang="en-US" altLang="ja-JP" sz="1500" dirty="0">
                        <a:solidFill>
                          <a:srgbClr val="002060"/>
                        </a:solidFill>
                        <a:latin typeface="Yu Gothic UI" panose="020B0500000000000000" pitchFamily="50" charset="-128"/>
                        <a:ea typeface="Yu Gothic UI" panose="020B0500000000000000" pitchFamily="50" charset="-128"/>
                      </a:endParaRPr>
                    </a:p>
                  </a:txBody>
                  <a:tcPr anchor="ctr">
                    <a:lnL w="12700" cap="flat" cmpd="sng" algn="ctr">
                      <a:solidFill>
                        <a:srgbClr val="002060"/>
                      </a:solidFill>
                      <a:prstDash val="solid"/>
                      <a:round/>
                      <a:headEnd type="none" w="med" len="med"/>
                      <a:tailEnd type="none" w="med" len="med"/>
                    </a:lnL>
                    <a:lnR w="12700" cap="flat" cmpd="sng" algn="ctr">
                      <a:solidFill>
                        <a:srgbClr val="0070C0"/>
                      </a:solidFill>
                      <a:prstDash val="solid"/>
                      <a:round/>
                      <a:headEnd type="none" w="med" len="med"/>
                      <a:tailEnd type="none" w="med" len="med"/>
                    </a:lnR>
                    <a:lnT w="9525" cap="flat" cmpd="sng" algn="ctr">
                      <a:solidFill>
                        <a:srgbClr val="0070C0"/>
                      </a:solidFill>
                      <a:prstDash val="sysDash"/>
                      <a:round/>
                      <a:headEnd type="none" w="med" len="med"/>
                      <a:tailEnd type="none" w="med" len="med"/>
                    </a:lnT>
                    <a:lnB w="9525" cap="flat" cmpd="sng" algn="ctr">
                      <a:solidFill>
                        <a:srgbClr val="0070C0"/>
                      </a:solidFill>
                      <a:prstDash val="sysDash"/>
                      <a:round/>
                      <a:headEnd type="none" w="med" len="med"/>
                      <a:tailEnd type="none" w="med" len="med"/>
                    </a:lnB>
                    <a:noFill/>
                  </a:tcPr>
                </a:tc>
                <a:extLst>
                  <a:ext uri="{0D108BD9-81ED-4DB2-BD59-A6C34878D82A}">
                    <a16:rowId xmlns:a16="http://schemas.microsoft.com/office/drawing/2014/main" val="169946968"/>
                  </a:ext>
                </a:extLst>
              </a:tr>
              <a:tr h="269909">
                <a:tc>
                  <a:txBody>
                    <a:bodyPr/>
                    <a:lstStyle/>
                    <a:p>
                      <a:pPr algn="l">
                        <a:lnSpc>
                          <a:spcPts val="1500"/>
                        </a:lnSpc>
                      </a:pPr>
                      <a:r>
                        <a:rPr kumimoji="1" lang="ja-JP" altLang="en-US" sz="1500" b="1">
                          <a:solidFill>
                            <a:srgbClr val="002060"/>
                          </a:solidFill>
                          <a:latin typeface="Yu Gothic UI" panose="020B0500000000000000" pitchFamily="50" charset="-128"/>
                          <a:ea typeface="Yu Gothic UI" panose="020B0500000000000000" pitchFamily="50" charset="-128"/>
                        </a:rPr>
                        <a:t>  </a:t>
                      </a:r>
                      <a:r>
                        <a:rPr kumimoji="1" lang="en-US" altLang="ja-JP" sz="1500" b="1">
                          <a:solidFill>
                            <a:srgbClr val="002060"/>
                          </a:solidFill>
                          <a:latin typeface="Yu Gothic UI" panose="020B0500000000000000" pitchFamily="50" charset="-128"/>
                          <a:ea typeface="Yu Gothic UI" panose="020B0500000000000000" pitchFamily="50" charset="-128"/>
                        </a:rPr>
                        <a:t>c) </a:t>
                      </a:r>
                      <a:r>
                        <a:rPr kumimoji="1" lang="ja-JP" altLang="en-US" sz="1500" b="1">
                          <a:solidFill>
                            <a:srgbClr val="002060"/>
                          </a:solidFill>
                          <a:latin typeface="Yu Gothic UI" panose="020B0500000000000000" pitchFamily="50" charset="-128"/>
                          <a:ea typeface="Yu Gothic UI" panose="020B0500000000000000" pitchFamily="50" charset="-128"/>
                        </a:rPr>
                        <a:t>サービス</a:t>
                      </a:r>
                      <a:r>
                        <a:rPr kumimoji="1" lang="ja-JP" altLang="en-US" sz="1500" b="1" dirty="0">
                          <a:solidFill>
                            <a:srgbClr val="002060"/>
                          </a:solidFill>
                          <a:latin typeface="Yu Gothic UI" panose="020B0500000000000000" pitchFamily="50" charset="-128"/>
                          <a:ea typeface="Yu Gothic UI" panose="020B0500000000000000" pitchFamily="50" charset="-128"/>
                        </a:rPr>
                        <a:t>利用状況</a:t>
                      </a:r>
                    </a:p>
                  </a:txBody>
                  <a:tcPr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9525" cap="flat" cmpd="sng" algn="ctr">
                      <a:solidFill>
                        <a:srgbClr val="0070C0"/>
                      </a:solidFill>
                      <a:prstDash val="sysDash"/>
                      <a:round/>
                      <a:headEnd type="none" w="med" len="med"/>
                      <a:tailEnd type="none" w="med" len="med"/>
                    </a:lnT>
                    <a:lnB w="9525" cap="flat" cmpd="sng" algn="ctr">
                      <a:solidFill>
                        <a:srgbClr val="0070C0"/>
                      </a:solidFill>
                      <a:prstDash val="sysDash"/>
                      <a:round/>
                      <a:headEnd type="none" w="med" len="med"/>
                      <a:tailEnd type="none" w="med" len="med"/>
                    </a:lnB>
                    <a:solidFill>
                      <a:schemeClr val="bg1">
                        <a:lumMod val="85000"/>
                      </a:schemeClr>
                    </a:solidFill>
                  </a:tcPr>
                </a:tc>
                <a:tc>
                  <a:txBody>
                    <a:bodyPr/>
                    <a:lstStyle/>
                    <a:p>
                      <a:pPr marL="0" indent="0">
                        <a:lnSpc>
                          <a:spcPts val="1500"/>
                        </a:lnSpc>
                        <a:buFont typeface="Wingdings" panose="05000000000000000000" pitchFamily="2" charset="2"/>
                        <a:buNone/>
                      </a:pPr>
                      <a:r>
                        <a:rPr kumimoji="1" lang="ja-JP" altLang="en-US" sz="1500" dirty="0">
                          <a:solidFill>
                            <a:srgbClr val="002060"/>
                          </a:solidFill>
                          <a:latin typeface="Yu Gothic UI" panose="020B0500000000000000" pitchFamily="50" charset="-128"/>
                          <a:ea typeface="Yu Gothic UI" panose="020B0500000000000000" pitchFamily="50" charset="-128"/>
                        </a:rPr>
                        <a:t>・</a:t>
                      </a:r>
                      <a:endParaRPr kumimoji="1" lang="en-US" altLang="ja-JP" sz="1500" dirty="0">
                        <a:solidFill>
                          <a:srgbClr val="002060"/>
                        </a:solidFill>
                        <a:latin typeface="Yu Gothic UI" panose="020B0500000000000000" pitchFamily="50" charset="-128"/>
                        <a:ea typeface="Yu Gothic UI" panose="020B0500000000000000" pitchFamily="50" charset="-128"/>
                      </a:endParaRPr>
                    </a:p>
                    <a:p>
                      <a:pPr marL="0" indent="0">
                        <a:lnSpc>
                          <a:spcPts val="1500"/>
                        </a:lnSpc>
                        <a:buFont typeface="Wingdings" panose="05000000000000000000" pitchFamily="2" charset="2"/>
                        <a:buNone/>
                      </a:pPr>
                      <a:r>
                        <a:rPr kumimoji="1" lang="ja-JP" altLang="en-US" sz="1500" dirty="0">
                          <a:solidFill>
                            <a:srgbClr val="002060"/>
                          </a:solidFill>
                          <a:latin typeface="Yu Gothic UI" panose="020B0500000000000000" pitchFamily="50" charset="-128"/>
                          <a:ea typeface="Yu Gothic UI" panose="020B0500000000000000" pitchFamily="50" charset="-128"/>
                        </a:rPr>
                        <a:t>・</a:t>
                      </a:r>
                      <a:endParaRPr kumimoji="1" lang="en-US" altLang="ja-JP" sz="1500" dirty="0">
                        <a:solidFill>
                          <a:srgbClr val="002060"/>
                        </a:solidFill>
                        <a:latin typeface="Yu Gothic UI" panose="020B0500000000000000" pitchFamily="50" charset="-128"/>
                        <a:ea typeface="Yu Gothic UI" panose="020B0500000000000000" pitchFamily="50" charset="-128"/>
                      </a:endParaRPr>
                    </a:p>
                    <a:p>
                      <a:pPr marL="0" indent="0">
                        <a:lnSpc>
                          <a:spcPts val="1500"/>
                        </a:lnSpc>
                        <a:buFont typeface="Wingdings" panose="05000000000000000000" pitchFamily="2" charset="2"/>
                        <a:buNone/>
                      </a:pPr>
                      <a:r>
                        <a:rPr kumimoji="1" lang="ja-JP" altLang="en-US" sz="1500" dirty="0">
                          <a:solidFill>
                            <a:srgbClr val="002060"/>
                          </a:solidFill>
                          <a:latin typeface="Yu Gothic UI" panose="020B0500000000000000" pitchFamily="50" charset="-128"/>
                          <a:ea typeface="Yu Gothic UI" panose="020B0500000000000000" pitchFamily="50" charset="-128"/>
                        </a:rPr>
                        <a:t>・</a:t>
                      </a:r>
                      <a:endParaRPr kumimoji="1" lang="en-US" altLang="ja-JP" sz="1500" dirty="0">
                        <a:solidFill>
                          <a:srgbClr val="002060"/>
                        </a:solidFill>
                        <a:latin typeface="Yu Gothic UI" panose="020B0500000000000000" pitchFamily="50" charset="-128"/>
                        <a:ea typeface="Yu Gothic UI" panose="020B0500000000000000" pitchFamily="50" charset="-128"/>
                      </a:endParaRPr>
                    </a:p>
                  </a:txBody>
                  <a:tcPr anchor="ctr">
                    <a:lnL w="12700" cap="flat" cmpd="sng" algn="ctr">
                      <a:solidFill>
                        <a:srgbClr val="0070C0"/>
                      </a:solidFill>
                      <a:prstDash val="solid"/>
                      <a:round/>
                      <a:headEnd type="none" w="med" len="med"/>
                      <a:tailEnd type="none" w="med" len="med"/>
                    </a:lnL>
                    <a:lnR w="12700" cap="flat" cmpd="sng" algn="ctr">
                      <a:solidFill>
                        <a:srgbClr val="002060"/>
                      </a:solidFill>
                      <a:prstDash val="solid"/>
                      <a:round/>
                      <a:headEnd type="none" w="med" len="med"/>
                      <a:tailEnd type="none" w="med" len="med"/>
                    </a:lnR>
                    <a:lnT w="9525" cap="flat" cmpd="sng" algn="ctr">
                      <a:solidFill>
                        <a:srgbClr val="0070C0"/>
                      </a:solidFill>
                      <a:prstDash val="sysDash"/>
                      <a:round/>
                      <a:headEnd type="none" w="med" len="med"/>
                      <a:tailEnd type="none" w="med" len="med"/>
                    </a:lnT>
                    <a:lnB w="9525" cap="flat" cmpd="sng" algn="ctr">
                      <a:solidFill>
                        <a:srgbClr val="0070C0"/>
                      </a:solidFill>
                      <a:prstDash val="sysDash"/>
                      <a:round/>
                      <a:headEnd type="none" w="med" len="med"/>
                      <a:tailEnd type="none" w="med" len="med"/>
                    </a:lnB>
                    <a:noFill/>
                  </a:tcPr>
                </a:tc>
                <a:tc>
                  <a:txBody>
                    <a:bodyPr/>
                    <a:lstStyle/>
                    <a:p>
                      <a:pPr marL="0" indent="0">
                        <a:lnSpc>
                          <a:spcPts val="1500"/>
                        </a:lnSpc>
                        <a:buFont typeface="Wingdings" panose="05000000000000000000" pitchFamily="2" charset="2"/>
                        <a:buNone/>
                      </a:pPr>
                      <a:r>
                        <a:rPr kumimoji="1" lang="ja-JP" altLang="en-US" sz="1500" dirty="0">
                          <a:solidFill>
                            <a:srgbClr val="002060"/>
                          </a:solidFill>
                          <a:latin typeface="Yu Gothic UI" panose="020B0500000000000000" pitchFamily="50" charset="-128"/>
                          <a:ea typeface="Yu Gothic UI" panose="020B0500000000000000" pitchFamily="50" charset="-128"/>
                        </a:rPr>
                        <a:t>・</a:t>
                      </a:r>
                      <a:endParaRPr kumimoji="1" lang="en-US" altLang="ja-JP" sz="1500" dirty="0">
                        <a:solidFill>
                          <a:srgbClr val="002060"/>
                        </a:solidFill>
                        <a:latin typeface="Yu Gothic UI" panose="020B0500000000000000" pitchFamily="50" charset="-128"/>
                        <a:ea typeface="Yu Gothic UI" panose="020B0500000000000000" pitchFamily="50" charset="-128"/>
                      </a:endParaRPr>
                    </a:p>
                    <a:p>
                      <a:pPr marL="0" indent="0">
                        <a:lnSpc>
                          <a:spcPts val="1500"/>
                        </a:lnSpc>
                        <a:buFont typeface="Wingdings" panose="05000000000000000000" pitchFamily="2" charset="2"/>
                        <a:buNone/>
                      </a:pPr>
                      <a:r>
                        <a:rPr kumimoji="1" lang="ja-JP" altLang="en-US" sz="1500" dirty="0">
                          <a:solidFill>
                            <a:srgbClr val="002060"/>
                          </a:solidFill>
                          <a:latin typeface="Yu Gothic UI" panose="020B0500000000000000" pitchFamily="50" charset="-128"/>
                          <a:ea typeface="Yu Gothic UI" panose="020B0500000000000000" pitchFamily="50" charset="-128"/>
                        </a:rPr>
                        <a:t>・</a:t>
                      </a:r>
                      <a:endParaRPr kumimoji="1" lang="en-US" altLang="ja-JP" sz="1500" dirty="0">
                        <a:solidFill>
                          <a:srgbClr val="002060"/>
                        </a:solidFill>
                        <a:latin typeface="Yu Gothic UI" panose="020B0500000000000000" pitchFamily="50" charset="-128"/>
                        <a:ea typeface="Yu Gothic UI" panose="020B0500000000000000" pitchFamily="50" charset="-128"/>
                      </a:endParaRPr>
                    </a:p>
                    <a:p>
                      <a:pPr marL="0" indent="0">
                        <a:lnSpc>
                          <a:spcPts val="1500"/>
                        </a:lnSpc>
                        <a:buFont typeface="Wingdings" panose="05000000000000000000" pitchFamily="2" charset="2"/>
                        <a:buNone/>
                      </a:pPr>
                      <a:r>
                        <a:rPr kumimoji="1" lang="ja-JP" altLang="en-US" sz="1500" dirty="0">
                          <a:solidFill>
                            <a:srgbClr val="002060"/>
                          </a:solidFill>
                          <a:latin typeface="Yu Gothic UI" panose="020B0500000000000000" pitchFamily="50" charset="-128"/>
                          <a:ea typeface="Yu Gothic UI" panose="020B0500000000000000" pitchFamily="50" charset="-128"/>
                        </a:rPr>
                        <a:t>・</a:t>
                      </a:r>
                      <a:endParaRPr kumimoji="1" lang="en-US" altLang="ja-JP" sz="1500" dirty="0">
                        <a:solidFill>
                          <a:srgbClr val="002060"/>
                        </a:solidFill>
                        <a:latin typeface="Yu Gothic UI" panose="020B0500000000000000" pitchFamily="50" charset="-128"/>
                        <a:ea typeface="Yu Gothic UI" panose="020B0500000000000000" pitchFamily="50" charset="-128"/>
                      </a:endParaRPr>
                    </a:p>
                  </a:txBody>
                  <a:tcPr anchor="ctr">
                    <a:lnL w="12700" cap="flat" cmpd="sng" algn="ctr">
                      <a:solidFill>
                        <a:srgbClr val="002060"/>
                      </a:solidFill>
                      <a:prstDash val="solid"/>
                      <a:round/>
                      <a:headEnd type="none" w="med" len="med"/>
                      <a:tailEnd type="none" w="med" len="med"/>
                    </a:lnL>
                    <a:lnR w="12700" cap="flat" cmpd="sng" algn="ctr">
                      <a:solidFill>
                        <a:srgbClr val="0070C0"/>
                      </a:solidFill>
                      <a:prstDash val="solid"/>
                      <a:round/>
                      <a:headEnd type="none" w="med" len="med"/>
                      <a:tailEnd type="none" w="med" len="med"/>
                    </a:lnR>
                    <a:lnT w="9525" cap="flat" cmpd="sng" algn="ctr">
                      <a:solidFill>
                        <a:srgbClr val="0070C0"/>
                      </a:solidFill>
                      <a:prstDash val="sysDash"/>
                      <a:round/>
                      <a:headEnd type="none" w="med" len="med"/>
                      <a:tailEnd type="none" w="med" len="med"/>
                    </a:lnT>
                    <a:lnB w="9525" cap="flat" cmpd="sng" algn="ctr">
                      <a:solidFill>
                        <a:srgbClr val="0070C0"/>
                      </a:solidFill>
                      <a:prstDash val="sysDash"/>
                      <a:round/>
                      <a:headEnd type="none" w="med" len="med"/>
                      <a:tailEnd type="none" w="med" len="med"/>
                    </a:lnB>
                    <a:noFill/>
                  </a:tcPr>
                </a:tc>
                <a:extLst>
                  <a:ext uri="{0D108BD9-81ED-4DB2-BD59-A6C34878D82A}">
                    <a16:rowId xmlns:a16="http://schemas.microsoft.com/office/drawing/2014/main" val="3919882131"/>
                  </a:ext>
                </a:extLst>
              </a:tr>
              <a:tr h="269909">
                <a:tc>
                  <a:txBody>
                    <a:bodyPr/>
                    <a:lstStyle/>
                    <a:p>
                      <a:pPr algn="l">
                        <a:lnSpc>
                          <a:spcPts val="1500"/>
                        </a:lnSpc>
                      </a:pPr>
                      <a:r>
                        <a:rPr kumimoji="1" lang="en-US" altLang="ja-JP" sz="1500" b="1" dirty="0">
                          <a:solidFill>
                            <a:srgbClr val="002060"/>
                          </a:solidFill>
                          <a:latin typeface="Yu Gothic UI" panose="020B0500000000000000" pitchFamily="50" charset="-128"/>
                          <a:ea typeface="Yu Gothic UI" panose="020B0500000000000000" pitchFamily="50" charset="-128"/>
                        </a:rPr>
                        <a:t>  d)</a:t>
                      </a:r>
                      <a:r>
                        <a:rPr kumimoji="1" lang="ja-JP" altLang="en-US" sz="1500" b="1" dirty="0">
                          <a:solidFill>
                            <a:srgbClr val="002060"/>
                          </a:solidFill>
                          <a:latin typeface="Yu Gothic UI" panose="020B0500000000000000" pitchFamily="50" charset="-128"/>
                          <a:ea typeface="Yu Gothic UI" panose="020B0500000000000000" pitchFamily="50" charset="-128"/>
                        </a:rPr>
                        <a:t> その他</a:t>
                      </a:r>
                    </a:p>
                  </a:txBody>
                  <a:tcPr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9525" cap="flat" cmpd="sng" algn="ctr">
                      <a:solidFill>
                        <a:srgbClr val="0070C0"/>
                      </a:solidFill>
                      <a:prstDash val="sysDash"/>
                      <a:round/>
                      <a:headEnd type="none" w="med" len="med"/>
                      <a:tailEnd type="none" w="med" len="med"/>
                    </a:lnT>
                    <a:lnB w="12700" cap="flat" cmpd="sng" algn="ctr">
                      <a:solidFill>
                        <a:srgbClr val="002060"/>
                      </a:solidFill>
                      <a:prstDash val="solid"/>
                      <a:round/>
                      <a:headEnd type="none" w="med" len="med"/>
                      <a:tailEnd type="none" w="med" len="med"/>
                    </a:lnB>
                    <a:solidFill>
                      <a:schemeClr val="bg1">
                        <a:lumMod val="85000"/>
                      </a:schemeClr>
                    </a:solidFill>
                  </a:tcPr>
                </a:tc>
                <a:tc>
                  <a:txBody>
                    <a:bodyPr/>
                    <a:lstStyle/>
                    <a:p>
                      <a:pPr marL="0" indent="0">
                        <a:lnSpc>
                          <a:spcPts val="1500"/>
                        </a:lnSpc>
                        <a:buFont typeface="Wingdings" panose="05000000000000000000" pitchFamily="2" charset="2"/>
                        <a:buNone/>
                      </a:pPr>
                      <a:r>
                        <a:rPr kumimoji="1" lang="ja-JP" altLang="en-US" sz="1500" dirty="0">
                          <a:solidFill>
                            <a:srgbClr val="002060"/>
                          </a:solidFill>
                          <a:latin typeface="Yu Gothic UI" panose="020B0500000000000000" pitchFamily="50" charset="-128"/>
                          <a:ea typeface="Yu Gothic UI" panose="020B0500000000000000" pitchFamily="50" charset="-128"/>
                        </a:rPr>
                        <a:t>・</a:t>
                      </a:r>
                      <a:endParaRPr kumimoji="1" lang="en-US" altLang="ja-JP" sz="1500" dirty="0">
                        <a:solidFill>
                          <a:srgbClr val="002060"/>
                        </a:solidFill>
                        <a:latin typeface="Yu Gothic UI" panose="020B0500000000000000" pitchFamily="50" charset="-128"/>
                        <a:ea typeface="Yu Gothic UI" panose="020B0500000000000000" pitchFamily="50" charset="-128"/>
                      </a:endParaRPr>
                    </a:p>
                    <a:p>
                      <a:pPr marL="0" indent="0">
                        <a:lnSpc>
                          <a:spcPts val="1500"/>
                        </a:lnSpc>
                        <a:buFont typeface="Wingdings" panose="05000000000000000000" pitchFamily="2" charset="2"/>
                        <a:buNone/>
                      </a:pPr>
                      <a:r>
                        <a:rPr kumimoji="1" lang="ja-JP" altLang="en-US" sz="1500" dirty="0">
                          <a:solidFill>
                            <a:srgbClr val="002060"/>
                          </a:solidFill>
                          <a:latin typeface="Yu Gothic UI" panose="020B0500000000000000" pitchFamily="50" charset="-128"/>
                          <a:ea typeface="Yu Gothic UI" panose="020B0500000000000000" pitchFamily="50" charset="-128"/>
                        </a:rPr>
                        <a:t>・</a:t>
                      </a:r>
                      <a:endParaRPr kumimoji="1" lang="en-US" altLang="ja-JP" sz="1500" dirty="0">
                        <a:solidFill>
                          <a:srgbClr val="002060"/>
                        </a:solidFill>
                        <a:latin typeface="Yu Gothic UI" panose="020B0500000000000000" pitchFamily="50" charset="-128"/>
                        <a:ea typeface="Yu Gothic UI" panose="020B0500000000000000" pitchFamily="50" charset="-128"/>
                      </a:endParaRPr>
                    </a:p>
                  </a:txBody>
                  <a:tcPr anchor="ctr">
                    <a:lnL w="12700" cap="flat" cmpd="sng" algn="ctr">
                      <a:solidFill>
                        <a:srgbClr val="0070C0"/>
                      </a:solidFill>
                      <a:prstDash val="solid"/>
                      <a:round/>
                      <a:headEnd type="none" w="med" len="med"/>
                      <a:tailEnd type="none" w="med" len="med"/>
                    </a:lnL>
                    <a:lnR w="12700" cap="flat" cmpd="sng" algn="ctr">
                      <a:solidFill>
                        <a:srgbClr val="002060"/>
                      </a:solidFill>
                      <a:prstDash val="solid"/>
                      <a:round/>
                      <a:headEnd type="none" w="med" len="med"/>
                      <a:tailEnd type="none" w="med" len="med"/>
                    </a:lnR>
                    <a:lnT w="9525" cap="flat" cmpd="sng" algn="ctr">
                      <a:solidFill>
                        <a:srgbClr val="0070C0"/>
                      </a:solidFill>
                      <a:prstDash val="sysDash"/>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marL="0" indent="0">
                        <a:lnSpc>
                          <a:spcPts val="1500"/>
                        </a:lnSpc>
                        <a:buFont typeface="Wingdings" panose="05000000000000000000" pitchFamily="2" charset="2"/>
                        <a:buNone/>
                      </a:pPr>
                      <a:r>
                        <a:rPr kumimoji="1" lang="ja-JP" altLang="en-US" sz="1500" dirty="0">
                          <a:solidFill>
                            <a:srgbClr val="002060"/>
                          </a:solidFill>
                          <a:latin typeface="Yu Gothic UI" panose="020B0500000000000000" pitchFamily="50" charset="-128"/>
                          <a:ea typeface="Yu Gothic UI" panose="020B0500000000000000" pitchFamily="50" charset="-128"/>
                        </a:rPr>
                        <a:t>・</a:t>
                      </a:r>
                      <a:endParaRPr kumimoji="1" lang="en-US" altLang="ja-JP" sz="1500" dirty="0">
                        <a:solidFill>
                          <a:srgbClr val="002060"/>
                        </a:solidFill>
                        <a:latin typeface="Yu Gothic UI" panose="020B0500000000000000" pitchFamily="50" charset="-128"/>
                        <a:ea typeface="Yu Gothic UI" panose="020B0500000000000000" pitchFamily="50" charset="-128"/>
                      </a:endParaRPr>
                    </a:p>
                    <a:p>
                      <a:pPr marL="0" indent="0">
                        <a:lnSpc>
                          <a:spcPts val="1500"/>
                        </a:lnSpc>
                        <a:buFont typeface="Wingdings" panose="05000000000000000000" pitchFamily="2" charset="2"/>
                        <a:buNone/>
                      </a:pPr>
                      <a:r>
                        <a:rPr kumimoji="1" lang="ja-JP" altLang="en-US" sz="1500" dirty="0">
                          <a:solidFill>
                            <a:srgbClr val="002060"/>
                          </a:solidFill>
                          <a:latin typeface="Yu Gothic UI" panose="020B0500000000000000" pitchFamily="50" charset="-128"/>
                          <a:ea typeface="Yu Gothic UI" panose="020B0500000000000000" pitchFamily="50" charset="-128"/>
                        </a:rPr>
                        <a:t>・</a:t>
                      </a:r>
                      <a:endParaRPr kumimoji="1" lang="en-US" altLang="ja-JP" sz="1500" dirty="0">
                        <a:solidFill>
                          <a:srgbClr val="002060"/>
                        </a:solidFill>
                        <a:latin typeface="Yu Gothic UI" panose="020B0500000000000000" pitchFamily="50" charset="-128"/>
                        <a:ea typeface="Yu Gothic UI" panose="020B0500000000000000" pitchFamily="50" charset="-128"/>
                      </a:endParaRPr>
                    </a:p>
                  </a:txBody>
                  <a:tcPr anchor="ctr">
                    <a:lnL w="12700" cap="flat" cmpd="sng" algn="ctr">
                      <a:solidFill>
                        <a:srgbClr val="002060"/>
                      </a:solidFill>
                      <a:prstDash val="solid"/>
                      <a:round/>
                      <a:headEnd type="none" w="med" len="med"/>
                      <a:tailEnd type="none" w="med" len="med"/>
                    </a:lnL>
                    <a:lnR w="12700" cap="flat" cmpd="sng" algn="ctr">
                      <a:solidFill>
                        <a:srgbClr val="0070C0"/>
                      </a:solidFill>
                      <a:prstDash val="solid"/>
                      <a:round/>
                      <a:headEnd type="none" w="med" len="med"/>
                      <a:tailEnd type="none" w="med" len="med"/>
                    </a:lnR>
                    <a:lnT w="9525" cap="flat" cmpd="sng" algn="ctr">
                      <a:solidFill>
                        <a:srgbClr val="0070C0"/>
                      </a:solidFill>
                      <a:prstDash val="sysDash"/>
                      <a:round/>
                      <a:headEnd type="none" w="med" len="med"/>
                      <a:tailEnd type="none" w="med" len="med"/>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3565503062"/>
                  </a:ext>
                </a:extLst>
              </a:tr>
              <a:tr h="269909">
                <a:tc>
                  <a:txBody>
                    <a:bodyPr/>
                    <a:lstStyle/>
                    <a:p>
                      <a:pPr marL="185738" indent="-185738" algn="l">
                        <a:lnSpc>
                          <a:spcPts val="1500"/>
                        </a:lnSpc>
                      </a:pPr>
                      <a:r>
                        <a:rPr kumimoji="1" lang="ja-JP" altLang="en-US" sz="1500" b="1" dirty="0">
                          <a:solidFill>
                            <a:srgbClr val="002060"/>
                          </a:solidFill>
                          <a:latin typeface="Yu Gothic UI" panose="020B0500000000000000" pitchFamily="50" charset="-128"/>
                          <a:ea typeface="Yu Gothic UI" panose="020B0500000000000000" pitchFamily="50" charset="-128"/>
                        </a:rPr>
                        <a:t>②将来の必要量を推計する</a:t>
                      </a:r>
                    </a:p>
                  </a:txBody>
                  <a:tcPr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bg1">
                        <a:lumMod val="85000"/>
                      </a:schemeClr>
                    </a:solidFill>
                  </a:tcPr>
                </a:tc>
                <a:tc>
                  <a:txBody>
                    <a:bodyPr/>
                    <a:lstStyle/>
                    <a:p>
                      <a:pPr marL="0" indent="0">
                        <a:lnSpc>
                          <a:spcPts val="1500"/>
                        </a:lnSpc>
                        <a:buFont typeface="Wingdings" panose="05000000000000000000" pitchFamily="2" charset="2"/>
                        <a:buNone/>
                      </a:pPr>
                      <a:r>
                        <a:rPr kumimoji="1" lang="ja-JP" altLang="en-US" sz="1500" dirty="0">
                          <a:solidFill>
                            <a:srgbClr val="002060"/>
                          </a:solidFill>
                          <a:latin typeface="Yu Gothic UI" panose="020B0500000000000000" pitchFamily="50" charset="-128"/>
                          <a:ea typeface="Yu Gothic UI" panose="020B0500000000000000" pitchFamily="50" charset="-128"/>
                        </a:rPr>
                        <a:t>・</a:t>
                      </a:r>
                      <a:endParaRPr kumimoji="1" lang="en-US" altLang="ja-JP" sz="1500" dirty="0">
                        <a:solidFill>
                          <a:srgbClr val="002060"/>
                        </a:solidFill>
                        <a:latin typeface="Yu Gothic UI" panose="020B0500000000000000" pitchFamily="50" charset="-128"/>
                        <a:ea typeface="Yu Gothic UI" panose="020B0500000000000000" pitchFamily="50" charset="-128"/>
                      </a:endParaRPr>
                    </a:p>
                    <a:p>
                      <a:pPr marL="0" indent="0">
                        <a:lnSpc>
                          <a:spcPts val="1500"/>
                        </a:lnSpc>
                        <a:buFont typeface="Wingdings" panose="05000000000000000000" pitchFamily="2" charset="2"/>
                        <a:buNone/>
                      </a:pPr>
                      <a:r>
                        <a:rPr kumimoji="1" lang="ja-JP" altLang="en-US" sz="1500" dirty="0">
                          <a:solidFill>
                            <a:srgbClr val="002060"/>
                          </a:solidFill>
                          <a:latin typeface="Yu Gothic UI" panose="020B0500000000000000" pitchFamily="50" charset="-128"/>
                          <a:ea typeface="Yu Gothic UI" panose="020B0500000000000000" pitchFamily="50" charset="-128"/>
                        </a:rPr>
                        <a:t>・</a:t>
                      </a:r>
                    </a:p>
                  </a:txBody>
                  <a:tcPr anchor="ctr">
                    <a:lnL w="12700" cap="flat" cmpd="sng" algn="ctr">
                      <a:solidFill>
                        <a:srgbClr val="0070C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marL="0" indent="0">
                        <a:lnSpc>
                          <a:spcPts val="1500"/>
                        </a:lnSpc>
                        <a:buFont typeface="Wingdings" panose="05000000000000000000" pitchFamily="2" charset="2"/>
                        <a:buNone/>
                      </a:pPr>
                      <a:r>
                        <a:rPr kumimoji="1" lang="ja-JP" altLang="en-US" sz="1500" dirty="0">
                          <a:solidFill>
                            <a:srgbClr val="002060"/>
                          </a:solidFill>
                          <a:latin typeface="Yu Gothic UI" panose="020B0500000000000000" pitchFamily="50" charset="-128"/>
                          <a:ea typeface="Yu Gothic UI" panose="020B0500000000000000" pitchFamily="50" charset="-128"/>
                        </a:rPr>
                        <a:t>・</a:t>
                      </a:r>
                      <a:endParaRPr kumimoji="1" lang="en-US" altLang="ja-JP" sz="1500" dirty="0">
                        <a:solidFill>
                          <a:srgbClr val="002060"/>
                        </a:solidFill>
                        <a:latin typeface="Yu Gothic UI" panose="020B0500000000000000" pitchFamily="50" charset="-128"/>
                        <a:ea typeface="Yu Gothic UI" panose="020B0500000000000000" pitchFamily="50" charset="-128"/>
                      </a:endParaRPr>
                    </a:p>
                    <a:p>
                      <a:pPr marL="0" indent="0">
                        <a:lnSpc>
                          <a:spcPts val="1500"/>
                        </a:lnSpc>
                        <a:buFont typeface="Wingdings" panose="05000000000000000000" pitchFamily="2" charset="2"/>
                        <a:buNone/>
                      </a:pPr>
                      <a:r>
                        <a:rPr kumimoji="1" lang="ja-JP" altLang="en-US" sz="1500" dirty="0">
                          <a:solidFill>
                            <a:srgbClr val="002060"/>
                          </a:solidFill>
                          <a:latin typeface="Yu Gothic UI" panose="020B0500000000000000" pitchFamily="50" charset="-128"/>
                          <a:ea typeface="Yu Gothic UI" panose="020B0500000000000000" pitchFamily="50" charset="-128"/>
                        </a:rPr>
                        <a:t>・</a:t>
                      </a:r>
                      <a:endParaRPr kumimoji="1" lang="en-US" altLang="ja-JP" sz="1500" dirty="0">
                        <a:solidFill>
                          <a:srgbClr val="002060"/>
                        </a:solidFill>
                        <a:latin typeface="Yu Gothic UI" panose="020B0500000000000000" pitchFamily="50" charset="-128"/>
                        <a:ea typeface="Yu Gothic UI" panose="020B0500000000000000" pitchFamily="50" charset="-128"/>
                      </a:endParaRPr>
                    </a:p>
                  </a:txBody>
                  <a:tcPr anchor="ctr">
                    <a:lnL w="12700" cap="flat" cmpd="sng" algn="ctr">
                      <a:solidFill>
                        <a:srgbClr val="00206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3723375162"/>
                  </a:ext>
                </a:extLst>
              </a:tr>
              <a:tr h="269909">
                <a:tc>
                  <a:txBody>
                    <a:bodyPr/>
                    <a:lstStyle/>
                    <a:p>
                      <a:pPr marL="185738" indent="-185738" algn="l">
                        <a:lnSpc>
                          <a:spcPts val="1500"/>
                        </a:lnSpc>
                      </a:pPr>
                      <a:r>
                        <a:rPr kumimoji="1" lang="ja-JP" altLang="en-US" sz="1500" b="1" dirty="0">
                          <a:solidFill>
                            <a:srgbClr val="002060"/>
                          </a:solidFill>
                          <a:latin typeface="Yu Gothic UI" panose="020B0500000000000000" pitchFamily="50" charset="-128"/>
                          <a:ea typeface="Yu Gothic UI" panose="020B0500000000000000" pitchFamily="50" charset="-128"/>
                        </a:rPr>
                        <a:t>③現状を引き起こしている  要因・原因を把握する</a:t>
                      </a:r>
                    </a:p>
                  </a:txBody>
                  <a:tcPr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bg1">
                        <a:lumMod val="85000"/>
                      </a:schemeClr>
                    </a:solidFill>
                  </a:tcPr>
                </a:tc>
                <a:tc>
                  <a:txBody>
                    <a:bodyPr/>
                    <a:lstStyle/>
                    <a:p>
                      <a:pPr marL="0" indent="0">
                        <a:lnSpc>
                          <a:spcPts val="1500"/>
                        </a:lnSpc>
                        <a:buFont typeface="Wingdings" panose="05000000000000000000" pitchFamily="2" charset="2"/>
                        <a:buNone/>
                      </a:pPr>
                      <a:r>
                        <a:rPr kumimoji="1" lang="ja-JP" altLang="en-US" sz="1500" dirty="0">
                          <a:solidFill>
                            <a:srgbClr val="002060"/>
                          </a:solidFill>
                          <a:latin typeface="Yu Gothic UI" panose="020B0500000000000000" pitchFamily="50" charset="-128"/>
                          <a:ea typeface="Yu Gothic UI" panose="020B0500000000000000" pitchFamily="50" charset="-128"/>
                        </a:rPr>
                        <a:t>・</a:t>
                      </a:r>
                      <a:endParaRPr kumimoji="1" lang="en-US" altLang="ja-JP" sz="1500" dirty="0">
                        <a:solidFill>
                          <a:srgbClr val="002060"/>
                        </a:solidFill>
                        <a:latin typeface="Yu Gothic UI" panose="020B0500000000000000" pitchFamily="50" charset="-128"/>
                        <a:ea typeface="Yu Gothic UI" panose="020B0500000000000000" pitchFamily="50" charset="-128"/>
                      </a:endParaRPr>
                    </a:p>
                    <a:p>
                      <a:pPr marL="0" indent="0">
                        <a:lnSpc>
                          <a:spcPts val="1500"/>
                        </a:lnSpc>
                        <a:buFont typeface="Wingdings" panose="05000000000000000000" pitchFamily="2" charset="2"/>
                        <a:buNone/>
                      </a:pPr>
                      <a:r>
                        <a:rPr kumimoji="1" lang="ja-JP" altLang="en-US" sz="1500" dirty="0">
                          <a:solidFill>
                            <a:srgbClr val="002060"/>
                          </a:solidFill>
                          <a:latin typeface="Yu Gothic UI" panose="020B0500000000000000" pitchFamily="50" charset="-128"/>
                          <a:ea typeface="Yu Gothic UI" panose="020B0500000000000000" pitchFamily="50" charset="-128"/>
                        </a:rPr>
                        <a:t>・</a:t>
                      </a:r>
                      <a:endParaRPr kumimoji="1" lang="en-US" altLang="ja-JP" sz="1500" dirty="0">
                        <a:solidFill>
                          <a:srgbClr val="002060"/>
                        </a:solidFill>
                        <a:latin typeface="Yu Gothic UI" panose="020B0500000000000000" pitchFamily="50" charset="-128"/>
                        <a:ea typeface="Yu Gothic UI" panose="020B0500000000000000" pitchFamily="50" charset="-128"/>
                      </a:endParaRPr>
                    </a:p>
                    <a:p>
                      <a:pPr marL="0" indent="0">
                        <a:lnSpc>
                          <a:spcPts val="1500"/>
                        </a:lnSpc>
                        <a:buFont typeface="Wingdings" panose="05000000000000000000" pitchFamily="2" charset="2"/>
                        <a:buNone/>
                      </a:pPr>
                      <a:r>
                        <a:rPr kumimoji="1" lang="ja-JP" altLang="en-US" sz="1500" dirty="0">
                          <a:solidFill>
                            <a:srgbClr val="002060"/>
                          </a:solidFill>
                          <a:latin typeface="Yu Gothic UI" panose="020B0500000000000000" pitchFamily="50" charset="-128"/>
                          <a:ea typeface="Yu Gothic UI" panose="020B0500000000000000" pitchFamily="50" charset="-128"/>
                        </a:rPr>
                        <a:t>・</a:t>
                      </a:r>
                      <a:endParaRPr kumimoji="1" lang="en-US" altLang="ja-JP" sz="1500" dirty="0">
                        <a:solidFill>
                          <a:srgbClr val="002060"/>
                        </a:solidFill>
                        <a:latin typeface="Yu Gothic UI" panose="020B0500000000000000" pitchFamily="50" charset="-128"/>
                        <a:ea typeface="Yu Gothic UI" panose="020B0500000000000000" pitchFamily="50" charset="-128"/>
                      </a:endParaRPr>
                    </a:p>
                    <a:p>
                      <a:pPr marL="0" indent="0">
                        <a:lnSpc>
                          <a:spcPts val="1500"/>
                        </a:lnSpc>
                        <a:buFont typeface="Wingdings" panose="05000000000000000000" pitchFamily="2" charset="2"/>
                        <a:buNone/>
                      </a:pPr>
                      <a:r>
                        <a:rPr kumimoji="1" lang="ja-JP" altLang="en-US" sz="1500" dirty="0">
                          <a:solidFill>
                            <a:srgbClr val="002060"/>
                          </a:solidFill>
                          <a:latin typeface="Yu Gothic UI" panose="020B0500000000000000" pitchFamily="50" charset="-128"/>
                          <a:ea typeface="Yu Gothic UI" panose="020B0500000000000000" pitchFamily="50" charset="-128"/>
                        </a:rPr>
                        <a:t>・</a:t>
                      </a:r>
                    </a:p>
                  </a:txBody>
                  <a:tcPr anchor="ctr">
                    <a:lnL w="12700" cap="flat" cmpd="sng" algn="ctr">
                      <a:solidFill>
                        <a:srgbClr val="0070C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tc>
                  <a:txBody>
                    <a:bodyPr/>
                    <a:lstStyle/>
                    <a:p>
                      <a:pPr marL="0" indent="0">
                        <a:lnSpc>
                          <a:spcPts val="1500"/>
                        </a:lnSpc>
                        <a:buFont typeface="Wingdings" panose="05000000000000000000" pitchFamily="2" charset="2"/>
                        <a:buNone/>
                      </a:pPr>
                      <a:r>
                        <a:rPr kumimoji="1" lang="ja-JP" altLang="en-US" sz="1500" dirty="0">
                          <a:solidFill>
                            <a:srgbClr val="002060"/>
                          </a:solidFill>
                          <a:latin typeface="Yu Gothic UI" panose="020B0500000000000000" pitchFamily="50" charset="-128"/>
                          <a:ea typeface="Yu Gothic UI" panose="020B0500000000000000" pitchFamily="50" charset="-128"/>
                        </a:rPr>
                        <a:t>・</a:t>
                      </a:r>
                      <a:endParaRPr kumimoji="1" lang="en-US" altLang="ja-JP" sz="1500" dirty="0">
                        <a:solidFill>
                          <a:srgbClr val="002060"/>
                        </a:solidFill>
                        <a:latin typeface="Yu Gothic UI" panose="020B0500000000000000" pitchFamily="50" charset="-128"/>
                        <a:ea typeface="Yu Gothic UI" panose="020B0500000000000000" pitchFamily="50" charset="-128"/>
                      </a:endParaRPr>
                    </a:p>
                    <a:p>
                      <a:pPr marL="0" indent="0">
                        <a:lnSpc>
                          <a:spcPts val="1500"/>
                        </a:lnSpc>
                        <a:buFont typeface="Wingdings" panose="05000000000000000000" pitchFamily="2" charset="2"/>
                        <a:buNone/>
                      </a:pPr>
                      <a:r>
                        <a:rPr kumimoji="1" lang="ja-JP" altLang="en-US" sz="1500" dirty="0">
                          <a:solidFill>
                            <a:srgbClr val="002060"/>
                          </a:solidFill>
                          <a:latin typeface="Yu Gothic UI" panose="020B0500000000000000" pitchFamily="50" charset="-128"/>
                          <a:ea typeface="Yu Gothic UI" panose="020B0500000000000000" pitchFamily="50" charset="-128"/>
                        </a:rPr>
                        <a:t>・</a:t>
                      </a:r>
                      <a:endParaRPr kumimoji="1" lang="en-US" altLang="ja-JP" sz="1500" dirty="0">
                        <a:solidFill>
                          <a:srgbClr val="002060"/>
                        </a:solidFill>
                        <a:latin typeface="Yu Gothic UI" panose="020B0500000000000000" pitchFamily="50" charset="-128"/>
                        <a:ea typeface="Yu Gothic UI" panose="020B0500000000000000" pitchFamily="50" charset="-128"/>
                      </a:endParaRPr>
                    </a:p>
                    <a:p>
                      <a:pPr marL="0" indent="0">
                        <a:lnSpc>
                          <a:spcPts val="1500"/>
                        </a:lnSpc>
                        <a:buFont typeface="Wingdings" panose="05000000000000000000" pitchFamily="2" charset="2"/>
                        <a:buNone/>
                      </a:pPr>
                      <a:r>
                        <a:rPr kumimoji="1" lang="ja-JP" altLang="en-US" sz="1500" dirty="0">
                          <a:solidFill>
                            <a:srgbClr val="002060"/>
                          </a:solidFill>
                          <a:latin typeface="Yu Gothic UI" panose="020B0500000000000000" pitchFamily="50" charset="-128"/>
                          <a:ea typeface="Yu Gothic UI" panose="020B0500000000000000" pitchFamily="50" charset="-128"/>
                        </a:rPr>
                        <a:t>・</a:t>
                      </a:r>
                      <a:endParaRPr kumimoji="1" lang="en-US" altLang="ja-JP" sz="1500" dirty="0">
                        <a:solidFill>
                          <a:srgbClr val="002060"/>
                        </a:solidFill>
                        <a:latin typeface="Yu Gothic UI" panose="020B0500000000000000" pitchFamily="50" charset="-128"/>
                        <a:ea typeface="Yu Gothic UI" panose="020B0500000000000000" pitchFamily="50" charset="-128"/>
                      </a:endParaRPr>
                    </a:p>
                    <a:p>
                      <a:pPr marL="0" indent="0">
                        <a:lnSpc>
                          <a:spcPts val="1500"/>
                        </a:lnSpc>
                        <a:buFont typeface="Wingdings" panose="05000000000000000000" pitchFamily="2" charset="2"/>
                        <a:buNone/>
                      </a:pPr>
                      <a:r>
                        <a:rPr kumimoji="1" lang="ja-JP" altLang="en-US" sz="1500" dirty="0">
                          <a:solidFill>
                            <a:srgbClr val="002060"/>
                          </a:solidFill>
                          <a:latin typeface="Yu Gothic UI" panose="020B0500000000000000" pitchFamily="50" charset="-128"/>
                          <a:ea typeface="Yu Gothic UI" panose="020B0500000000000000" pitchFamily="50" charset="-128"/>
                        </a:rPr>
                        <a:t>・</a:t>
                      </a:r>
                    </a:p>
                  </a:txBody>
                  <a:tcPr anchor="ctr">
                    <a:lnL w="12700" cap="flat" cmpd="sng" algn="ctr">
                      <a:solidFill>
                        <a:srgbClr val="00206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noFill/>
                  </a:tcPr>
                </a:tc>
                <a:extLst>
                  <a:ext uri="{0D108BD9-81ED-4DB2-BD59-A6C34878D82A}">
                    <a16:rowId xmlns:a16="http://schemas.microsoft.com/office/drawing/2014/main" val="4127001429"/>
                  </a:ext>
                </a:extLst>
              </a:tr>
              <a:tr h="269909">
                <a:tc>
                  <a:txBody>
                    <a:bodyPr/>
                    <a:lstStyle/>
                    <a:p>
                      <a:pPr marL="185738" indent="-185738" algn="l">
                        <a:lnSpc>
                          <a:spcPts val="1500"/>
                        </a:lnSpc>
                      </a:pPr>
                      <a:r>
                        <a:rPr kumimoji="1" lang="ja-JP" altLang="en-US" sz="1500" b="1" dirty="0">
                          <a:solidFill>
                            <a:srgbClr val="002060"/>
                          </a:solidFill>
                          <a:latin typeface="Yu Gothic UI" panose="020B0500000000000000" pitchFamily="50" charset="-128"/>
                          <a:ea typeface="Yu Gothic UI" panose="020B0500000000000000" pitchFamily="50" charset="-128"/>
                        </a:rPr>
                        <a:t>④対策に関するヒントを得る</a:t>
                      </a:r>
                    </a:p>
                  </a:txBody>
                  <a:tcPr anchor="ct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chemeClr val="bg1">
                        <a:lumMod val="85000"/>
                      </a:schemeClr>
                    </a:solidFill>
                  </a:tcPr>
                </a:tc>
                <a:tc>
                  <a:txBody>
                    <a:bodyPr/>
                    <a:lstStyle/>
                    <a:p>
                      <a:pPr marL="0" indent="0">
                        <a:lnSpc>
                          <a:spcPts val="1500"/>
                        </a:lnSpc>
                        <a:buFont typeface="Wingdings" panose="05000000000000000000" pitchFamily="2" charset="2"/>
                        <a:buNone/>
                      </a:pPr>
                      <a:r>
                        <a:rPr kumimoji="1" lang="ja-JP" altLang="en-US" sz="1500" dirty="0">
                          <a:solidFill>
                            <a:srgbClr val="002060"/>
                          </a:solidFill>
                          <a:latin typeface="Yu Gothic UI" panose="020B0500000000000000" pitchFamily="50" charset="-128"/>
                          <a:ea typeface="Yu Gothic UI" panose="020B0500000000000000" pitchFamily="50" charset="-128"/>
                        </a:rPr>
                        <a:t>・</a:t>
                      </a:r>
                      <a:endParaRPr kumimoji="1" lang="en-US" altLang="ja-JP" sz="1500" dirty="0">
                        <a:solidFill>
                          <a:srgbClr val="002060"/>
                        </a:solidFill>
                        <a:latin typeface="Yu Gothic UI" panose="020B0500000000000000" pitchFamily="50" charset="-128"/>
                        <a:ea typeface="Yu Gothic UI" panose="020B0500000000000000" pitchFamily="50" charset="-128"/>
                      </a:endParaRPr>
                    </a:p>
                    <a:p>
                      <a:pPr marL="0" indent="0">
                        <a:lnSpc>
                          <a:spcPts val="1500"/>
                        </a:lnSpc>
                        <a:buFont typeface="Wingdings" panose="05000000000000000000" pitchFamily="2" charset="2"/>
                        <a:buNone/>
                      </a:pPr>
                      <a:r>
                        <a:rPr kumimoji="1" lang="ja-JP" altLang="en-US" sz="1500" dirty="0">
                          <a:solidFill>
                            <a:srgbClr val="002060"/>
                          </a:solidFill>
                          <a:latin typeface="Yu Gothic UI" panose="020B0500000000000000" pitchFamily="50" charset="-128"/>
                          <a:ea typeface="Yu Gothic UI" panose="020B0500000000000000" pitchFamily="50" charset="-128"/>
                        </a:rPr>
                        <a:t>・</a:t>
                      </a:r>
                      <a:endParaRPr kumimoji="1" lang="en-US" altLang="ja-JP" sz="1500" dirty="0">
                        <a:solidFill>
                          <a:srgbClr val="002060"/>
                        </a:solidFill>
                        <a:latin typeface="Yu Gothic UI" panose="020B0500000000000000" pitchFamily="50" charset="-128"/>
                        <a:ea typeface="Yu Gothic UI" panose="020B0500000000000000" pitchFamily="50" charset="-128"/>
                      </a:endParaRPr>
                    </a:p>
                    <a:p>
                      <a:pPr marL="0" indent="0">
                        <a:lnSpc>
                          <a:spcPts val="1500"/>
                        </a:lnSpc>
                        <a:buFont typeface="Wingdings" panose="05000000000000000000" pitchFamily="2" charset="2"/>
                        <a:buNone/>
                      </a:pPr>
                      <a:r>
                        <a:rPr kumimoji="1" lang="ja-JP" altLang="en-US" sz="1500" dirty="0">
                          <a:solidFill>
                            <a:srgbClr val="002060"/>
                          </a:solidFill>
                          <a:latin typeface="Yu Gothic UI" panose="020B0500000000000000" pitchFamily="50" charset="-128"/>
                          <a:ea typeface="Yu Gothic UI" panose="020B0500000000000000" pitchFamily="50" charset="-128"/>
                        </a:rPr>
                        <a:t>・</a:t>
                      </a:r>
                    </a:p>
                  </a:txBody>
                  <a:tcPr anchor="ctr">
                    <a:lnL w="12700" cap="flat" cmpd="sng" algn="ctr">
                      <a:solidFill>
                        <a:srgbClr val="0070C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pPr marL="0" indent="0">
                        <a:lnSpc>
                          <a:spcPts val="1500"/>
                        </a:lnSpc>
                        <a:buFont typeface="Wingdings" panose="05000000000000000000" pitchFamily="2" charset="2"/>
                        <a:buNone/>
                      </a:pPr>
                      <a:r>
                        <a:rPr kumimoji="1" lang="ja-JP" altLang="en-US" sz="1500" dirty="0">
                          <a:solidFill>
                            <a:srgbClr val="002060"/>
                          </a:solidFill>
                          <a:latin typeface="Yu Gothic UI" panose="020B0500000000000000" pitchFamily="50" charset="-128"/>
                          <a:ea typeface="Yu Gothic UI" panose="020B0500000000000000" pitchFamily="50" charset="-128"/>
                        </a:rPr>
                        <a:t>・</a:t>
                      </a:r>
                      <a:endParaRPr kumimoji="1" lang="en-US" altLang="ja-JP" sz="1500" dirty="0">
                        <a:solidFill>
                          <a:srgbClr val="002060"/>
                        </a:solidFill>
                        <a:latin typeface="Yu Gothic UI" panose="020B0500000000000000" pitchFamily="50" charset="-128"/>
                        <a:ea typeface="Yu Gothic UI" panose="020B0500000000000000" pitchFamily="50" charset="-128"/>
                      </a:endParaRPr>
                    </a:p>
                    <a:p>
                      <a:pPr marL="0" indent="0">
                        <a:lnSpc>
                          <a:spcPts val="1500"/>
                        </a:lnSpc>
                        <a:buFont typeface="Wingdings" panose="05000000000000000000" pitchFamily="2" charset="2"/>
                        <a:buNone/>
                      </a:pPr>
                      <a:r>
                        <a:rPr kumimoji="1" lang="ja-JP" altLang="en-US" sz="1500" dirty="0">
                          <a:solidFill>
                            <a:srgbClr val="002060"/>
                          </a:solidFill>
                          <a:latin typeface="Yu Gothic UI" panose="020B0500000000000000" pitchFamily="50" charset="-128"/>
                          <a:ea typeface="Yu Gothic UI" panose="020B0500000000000000" pitchFamily="50" charset="-128"/>
                        </a:rPr>
                        <a:t>・</a:t>
                      </a:r>
                      <a:endParaRPr kumimoji="1" lang="en-US" altLang="ja-JP" sz="1500" dirty="0">
                        <a:solidFill>
                          <a:srgbClr val="002060"/>
                        </a:solidFill>
                        <a:latin typeface="Yu Gothic UI" panose="020B0500000000000000" pitchFamily="50" charset="-128"/>
                        <a:ea typeface="Yu Gothic UI" panose="020B0500000000000000" pitchFamily="50" charset="-128"/>
                      </a:endParaRPr>
                    </a:p>
                    <a:p>
                      <a:pPr marL="0" indent="0">
                        <a:lnSpc>
                          <a:spcPts val="1500"/>
                        </a:lnSpc>
                        <a:buFont typeface="Wingdings" panose="05000000000000000000" pitchFamily="2" charset="2"/>
                        <a:buNone/>
                      </a:pPr>
                      <a:r>
                        <a:rPr kumimoji="1" lang="ja-JP" altLang="en-US" sz="1500" dirty="0">
                          <a:solidFill>
                            <a:srgbClr val="002060"/>
                          </a:solidFill>
                          <a:latin typeface="Yu Gothic UI" panose="020B0500000000000000" pitchFamily="50" charset="-128"/>
                          <a:ea typeface="Yu Gothic UI" panose="020B0500000000000000" pitchFamily="50" charset="-128"/>
                        </a:rPr>
                        <a:t>・</a:t>
                      </a:r>
                    </a:p>
                  </a:txBody>
                  <a:tcPr anchor="ctr">
                    <a:lnL w="12700" cap="flat" cmpd="sng" algn="ctr">
                      <a:solidFill>
                        <a:srgbClr val="00206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extLst>
                  <a:ext uri="{0D108BD9-81ED-4DB2-BD59-A6C34878D82A}">
                    <a16:rowId xmlns:a16="http://schemas.microsoft.com/office/drawing/2014/main" val="942274632"/>
                  </a:ext>
                </a:extLst>
              </a:tr>
            </a:tbl>
          </a:graphicData>
        </a:graphic>
      </p:graphicFrame>
      <p:sp>
        <p:nvSpPr>
          <p:cNvPr id="21" name="Rectangle 2">
            <a:extLst>
              <a:ext uri="{FF2B5EF4-FFF2-40B4-BE49-F238E27FC236}">
                <a16:creationId xmlns:a16="http://schemas.microsoft.com/office/drawing/2014/main" id="{D6F4F9B2-58B4-4C36-8B01-ABBD86ABAD6A}"/>
              </a:ext>
            </a:extLst>
          </p:cNvPr>
          <p:cNvSpPr>
            <a:spLocks noChangeArrowheads="1"/>
          </p:cNvSpPr>
          <p:nvPr/>
        </p:nvSpPr>
        <p:spPr bwMode="auto">
          <a:xfrm>
            <a:off x="150306" y="836712"/>
            <a:ext cx="8794904" cy="864096"/>
          </a:xfrm>
          <a:prstGeom prst="rect">
            <a:avLst/>
          </a:prstGeom>
          <a:noFill/>
          <a:ln w="9525">
            <a:noFill/>
            <a:miter lim="800000"/>
            <a:headEnd/>
            <a:tailEnd/>
          </a:ln>
        </p:spPr>
        <p:txBody>
          <a:bodyPr lIns="92075" tIns="46038" rIns="92075" bIns="46038" anchor="ctr"/>
          <a:lstStyle/>
          <a:p>
            <a:pPr marL="444500" marR="0" lvl="0" indent="-444500" algn="l" defTabSz="914400" rtl="0" eaLnBrk="1" fontAlgn="base" latinLnBrk="0" hangingPunct="1">
              <a:lnSpc>
                <a:spcPts val="1800"/>
              </a:lnSpc>
              <a:spcBef>
                <a:spcPts val="0"/>
              </a:spcBef>
              <a:spcAft>
                <a:spcPct val="0"/>
              </a:spcAft>
              <a:buClrTx/>
              <a:buSzTx/>
              <a:buFontTx/>
              <a:buNone/>
              <a:tabLst/>
              <a:defRPr/>
            </a:pPr>
            <a:r>
              <a:rPr kumimoji="0" lang="en-US" altLang="ja-JP" sz="1500" b="1" i="0" u="none" strike="noStrike" kern="1200" cap="none" spc="0" normalizeH="0" baseline="0" noProof="0" dirty="0">
                <a:ln>
                  <a:noFill/>
                </a:ln>
                <a:solidFill>
                  <a:srgbClr val="7030A0"/>
                </a:solidFill>
                <a:effectLst/>
                <a:uLnTx/>
                <a:uFillTx/>
                <a:latin typeface="Yu Gothic UI" panose="020B0500000000000000" pitchFamily="50" charset="-128"/>
                <a:ea typeface="Yu Gothic UI" panose="020B0500000000000000" pitchFamily="50" charset="-128"/>
                <a:cs typeface="Times New Roman" panose="02020603050405020304" pitchFamily="18" charset="0"/>
              </a:rPr>
              <a:t>【</a:t>
            </a:r>
            <a:r>
              <a:rPr kumimoji="0" lang="ja-JP" altLang="en-US" sz="1500" b="1" i="0" u="none" strike="noStrike" kern="1200" cap="none" spc="0" normalizeH="0" baseline="0" noProof="0" dirty="0">
                <a:ln>
                  <a:noFill/>
                </a:ln>
                <a:solidFill>
                  <a:srgbClr val="7030A0"/>
                </a:solidFill>
                <a:effectLst/>
                <a:uLnTx/>
                <a:uFillTx/>
                <a:latin typeface="Yu Gothic UI" panose="020B0500000000000000" pitchFamily="50" charset="-128"/>
                <a:ea typeface="Yu Gothic UI" panose="020B0500000000000000" pitchFamily="50" charset="-128"/>
                <a:cs typeface="Times New Roman" panose="02020603050405020304" pitchFamily="18" charset="0"/>
              </a:rPr>
              <a:t>問</a:t>
            </a:r>
            <a:r>
              <a:rPr kumimoji="0" lang="en-US" altLang="ja-JP" sz="1500" b="1" i="0" u="none" strike="noStrike" kern="1200" cap="none" spc="0" normalizeH="0" baseline="0" noProof="0" dirty="0">
                <a:ln>
                  <a:noFill/>
                </a:ln>
                <a:solidFill>
                  <a:srgbClr val="7030A0"/>
                </a:solidFill>
                <a:effectLst/>
                <a:uLnTx/>
                <a:uFillTx/>
                <a:latin typeface="Yu Gothic UI" panose="020B0500000000000000" pitchFamily="50" charset="-128"/>
                <a:ea typeface="Yu Gothic UI" panose="020B0500000000000000" pitchFamily="50" charset="-128"/>
                <a:cs typeface="Times New Roman" panose="02020603050405020304" pitchFamily="18" charset="0"/>
              </a:rPr>
              <a:t>1】</a:t>
            </a:r>
            <a:r>
              <a:rPr kumimoji="0" lang="ja-JP" altLang="en-US" sz="1500" b="1" i="0" u="none" strike="noStrike" kern="1200" cap="none" spc="0" normalizeH="0" baseline="0" noProof="0" dirty="0">
                <a:ln>
                  <a:noFill/>
                </a:ln>
                <a:solidFill>
                  <a:srgbClr val="7030A0"/>
                </a:solidFill>
                <a:effectLst/>
                <a:uLnTx/>
                <a:uFillTx/>
                <a:latin typeface="Yu Gothic UI" panose="020B0500000000000000" pitchFamily="50" charset="-128"/>
                <a:ea typeface="Yu Gothic UI" panose="020B0500000000000000" pitchFamily="50" charset="-128"/>
                <a:cs typeface="Times New Roman" panose="02020603050405020304" pitchFamily="18" charset="0"/>
              </a:rPr>
              <a:t>あなたのまちでは、今後、要介護</a:t>
            </a:r>
            <a:r>
              <a:rPr kumimoji="0" lang="en-US" altLang="ja-JP" sz="1500" b="1" i="0" u="none" strike="noStrike" kern="1200" cap="none" spc="0" normalizeH="0" baseline="0" noProof="0" dirty="0">
                <a:ln>
                  <a:noFill/>
                </a:ln>
                <a:solidFill>
                  <a:srgbClr val="7030A0"/>
                </a:solidFill>
                <a:effectLst/>
                <a:uLnTx/>
                <a:uFillTx/>
                <a:latin typeface="Yu Gothic UI" panose="020B0500000000000000" pitchFamily="50" charset="-128"/>
                <a:ea typeface="Yu Gothic UI" panose="020B0500000000000000" pitchFamily="50" charset="-128"/>
                <a:cs typeface="Times New Roman" panose="02020603050405020304" pitchFamily="18" charset="0"/>
              </a:rPr>
              <a:t>4</a:t>
            </a:r>
            <a:r>
              <a:rPr kumimoji="0" lang="ja-JP" altLang="en-US" sz="1500" b="1" i="0" u="none" strike="noStrike" kern="1200" cap="none" spc="0" normalizeH="0" baseline="0" noProof="0" dirty="0">
                <a:ln>
                  <a:noFill/>
                </a:ln>
                <a:solidFill>
                  <a:srgbClr val="7030A0"/>
                </a:solidFill>
                <a:effectLst/>
                <a:uLnTx/>
                <a:uFillTx/>
                <a:latin typeface="Yu Gothic UI" panose="020B0500000000000000" pitchFamily="50" charset="-128"/>
                <a:ea typeface="Yu Gothic UI" panose="020B0500000000000000" pitchFamily="50" charset="-128"/>
                <a:cs typeface="Times New Roman" panose="02020603050405020304" pitchFamily="18" charset="0"/>
              </a:rPr>
              <a:t>・</a:t>
            </a:r>
            <a:r>
              <a:rPr kumimoji="0" lang="en-US" altLang="ja-JP" sz="1500" b="1" i="0" u="none" strike="noStrike" kern="1200" cap="none" spc="0" normalizeH="0" baseline="0" noProof="0" dirty="0">
                <a:ln>
                  <a:noFill/>
                </a:ln>
                <a:solidFill>
                  <a:srgbClr val="7030A0"/>
                </a:solidFill>
                <a:effectLst/>
                <a:uLnTx/>
                <a:uFillTx/>
                <a:latin typeface="Yu Gothic UI" panose="020B0500000000000000" pitchFamily="50" charset="-128"/>
                <a:ea typeface="Yu Gothic UI" panose="020B0500000000000000" pitchFamily="50" charset="-128"/>
                <a:cs typeface="Times New Roman" panose="02020603050405020304" pitchFamily="18" charset="0"/>
              </a:rPr>
              <a:t>5</a:t>
            </a:r>
            <a:r>
              <a:rPr kumimoji="0" lang="ja-JP" altLang="en-US" sz="1500" b="1" i="0" u="none" strike="noStrike" kern="1200" cap="none" spc="0" normalizeH="0" baseline="0" noProof="0" dirty="0">
                <a:ln>
                  <a:noFill/>
                </a:ln>
                <a:solidFill>
                  <a:srgbClr val="7030A0"/>
                </a:solidFill>
                <a:effectLst/>
                <a:uLnTx/>
                <a:uFillTx/>
                <a:latin typeface="Yu Gothic UI" panose="020B0500000000000000" pitchFamily="50" charset="-128"/>
                <a:ea typeface="Yu Gothic UI" panose="020B0500000000000000" pitchFamily="50" charset="-128"/>
                <a:cs typeface="Times New Roman" panose="02020603050405020304" pitchFamily="18" charset="0"/>
              </a:rPr>
              <a:t>の在宅療養者が増えると見込まれています。そのため、これら認定者の在宅での受け皿を整備しないといけない状況にあります。さて、①現状を把握する、②将来の必要量を推計する、③現状を引き起こしている要因・原因を把握する、④対策のヒントを得るために、何を知りたい／把握したいですか？（</a:t>
            </a:r>
            <a:r>
              <a:rPr kumimoji="0" lang="en-US" altLang="ja-JP" sz="1500" b="1" i="0" u="none" strike="noStrike" kern="1200" cap="none" spc="0" normalizeH="0" baseline="0" noProof="0" dirty="0">
                <a:ln>
                  <a:noFill/>
                </a:ln>
                <a:solidFill>
                  <a:srgbClr val="7030A0"/>
                </a:solidFill>
                <a:effectLst/>
                <a:uLnTx/>
                <a:uFillTx/>
                <a:latin typeface="Yu Gothic UI" panose="020B0500000000000000" pitchFamily="50" charset="-128"/>
                <a:ea typeface="Yu Gothic UI" panose="020B0500000000000000" pitchFamily="50" charset="-128"/>
                <a:cs typeface="Times New Roman" panose="02020603050405020304" pitchFamily="18" charset="0"/>
              </a:rPr>
              <a:t>※</a:t>
            </a:r>
            <a:r>
              <a:rPr kumimoji="0" lang="ja-JP" altLang="en-US" sz="1500" b="1" i="0" u="none" strike="noStrike" kern="1200" cap="none" spc="0" normalizeH="0" baseline="0" noProof="0" dirty="0">
                <a:ln>
                  <a:noFill/>
                </a:ln>
                <a:solidFill>
                  <a:srgbClr val="7030A0"/>
                </a:solidFill>
                <a:effectLst/>
                <a:uLnTx/>
                <a:uFillTx/>
                <a:latin typeface="Yu Gothic UI" panose="020B0500000000000000" pitchFamily="50" charset="-128"/>
                <a:ea typeface="Yu Gothic UI" panose="020B0500000000000000" pitchFamily="50" charset="-128"/>
                <a:cs typeface="Times New Roman" panose="02020603050405020304" pitchFamily="18" charset="0"/>
              </a:rPr>
              <a:t>ここでの在宅とは、サ高住、住宅型有料なども含みます。）</a:t>
            </a:r>
            <a:endParaRPr kumimoji="0" lang="en-US" altLang="ja-JP" sz="1500" b="1" i="0" u="none" strike="noStrike" kern="1200" cap="none" spc="0" normalizeH="0" baseline="0" noProof="0" dirty="0">
              <a:ln>
                <a:noFill/>
              </a:ln>
              <a:solidFill>
                <a:srgbClr val="7030A0"/>
              </a:solidFill>
              <a:effectLst/>
              <a:uLnTx/>
              <a:uFillTx/>
              <a:latin typeface="Yu Gothic UI" panose="020B0500000000000000" pitchFamily="50" charset="-128"/>
              <a:ea typeface="Yu Gothic UI" panose="020B0500000000000000" pitchFamily="50" charset="-128"/>
              <a:cs typeface="Times New Roman" panose="02020603050405020304" pitchFamily="18" charset="0"/>
            </a:endParaRPr>
          </a:p>
        </p:txBody>
      </p:sp>
    </p:spTree>
    <p:extLst>
      <p:ext uri="{BB962C8B-B14F-4D97-AF65-F5344CB8AC3E}">
        <p14:creationId xmlns:p14="http://schemas.microsoft.com/office/powerpoint/2010/main" val="428437752"/>
      </p:ext>
    </p:extLst>
  </p:cSld>
  <p:clrMapOvr>
    <a:masterClrMapping/>
  </p:clrMapOvr>
</p:sld>
</file>

<file path=ppt/theme/theme1.xml><?xml version="1.0" encoding="utf-8"?>
<a:theme xmlns:a="http://schemas.openxmlformats.org/drawingml/2006/main" name="2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18427FB4E5F95744BCC59A4DD54F3EEA" ma:contentTypeVersion="16" ma:contentTypeDescription="新しいドキュメントを作成します。" ma:contentTypeScope="" ma:versionID="eafff8bff6f6e9247e2b376cb96c47d3">
  <xsd:schema xmlns:xsd="http://www.w3.org/2001/XMLSchema" xmlns:xs="http://www.w3.org/2001/XMLSchema" xmlns:p="http://schemas.microsoft.com/office/2006/metadata/properties" xmlns:ns2="aff27039-fc77-4872-96c3-d7479bad78d1" xmlns:ns3="a71ec435-3dc3-4608-8736-2c908d14763e" targetNamespace="http://schemas.microsoft.com/office/2006/metadata/properties" ma:root="true" ma:fieldsID="df046183f02246f07f1302d19c1d357f" ns2:_="" ns3:_="">
    <xsd:import namespace="aff27039-fc77-4872-96c3-d7479bad78d1"/>
    <xsd:import namespace="a71ec435-3dc3-4608-8736-2c908d14763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2:MediaLengthInSeconds" minOccurs="0"/>
                <xsd:element ref="ns2:MediaServiceAutoTags" minOccurs="0"/>
                <xsd:element ref="ns2:MediaServiceGenerationTime" minOccurs="0"/>
                <xsd:element ref="ns2:MediaServiceEventHashCode" minOccurs="0"/>
                <xsd:element ref="ns2:MediaServiceOCR" minOccurs="0"/>
                <xsd:element ref="ns2:lcf76f155ced4ddcb4097134ff3c332f" minOccurs="0"/>
                <xsd:element ref="ns3:TaxCatchAll"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ff27039-fc77-4872-96c3-d7479bad78d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LengthInSeconds" ma:index="13" nillable="true" ma:displayName="Length (seconds)" ma:internalName="MediaLengthInSeconds" ma:readOnly="true">
      <xsd:simpleType>
        <xsd:restriction base="dms:Unknow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lcf76f155ced4ddcb4097134ff3c332f" ma:index="19" nillable="true" ma:taxonomy="true" ma:internalName="lcf76f155ced4ddcb4097134ff3c332f" ma:taxonomyFieldName="MediaServiceImageTags" ma:displayName="画像タグ" ma:readOnly="false" ma:fieldId="{5cf76f15-5ced-4ddc-b409-7134ff3c332f}" ma:taxonomyMulti="true" ma:sspId="a505cda0-ed64-468c-a1ca-9a2edd742a6e" ma:termSetId="09814cd3-568e-fe90-9814-8d621ff8fb84" ma:anchorId="fba54fb3-c3e1-fe81-a776-ca4b69148c4d" ma:open="true" ma:isKeyword="false">
      <xsd:complexType>
        <xsd:sequence>
          <xsd:element ref="pc:Terms" minOccurs="0" maxOccurs="1"/>
        </xsd:sequence>
      </xsd:complexType>
    </xsd:element>
    <xsd:element name="MediaServiceLocation" ma:index="21"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71ec435-3dc3-4608-8736-2c908d14763e" elementFormDefault="qualified">
    <xsd:import namespace="http://schemas.microsoft.com/office/2006/documentManagement/types"/>
    <xsd:import namespace="http://schemas.microsoft.com/office/infopath/2007/PartnerControls"/>
    <xsd:element name="TaxCatchAll" ma:index="20" nillable="true" ma:displayName="Taxonomy Catch All Column" ma:hidden="true" ma:list="{feae8684-cf64-461c-a5c7-85045a8d89dc}" ma:internalName="TaxCatchAll" ma:showField="CatchAllData" ma:web="a71ec435-3dc3-4608-8736-2c908d14763e">
      <xsd:complexType>
        <xsd:complexContent>
          <xsd:extension base="dms:MultiChoiceLookup">
            <xsd:sequence>
              <xsd:element name="Value" type="dms:Lookup" maxOccurs="unbounded" minOccurs="0" nillable="true"/>
            </xsd:sequence>
          </xsd:extension>
        </xsd:complexContent>
      </xsd:complexType>
    </xsd:element>
    <xsd:element name="SharedWithUsers" ma:index="22"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0BA6FED-8A21-41C1-A729-4323C7284A40}"/>
</file>

<file path=customXml/itemProps2.xml><?xml version="1.0" encoding="utf-8"?>
<ds:datastoreItem xmlns:ds="http://schemas.openxmlformats.org/officeDocument/2006/customXml" ds:itemID="{1EA3FA62-9B0F-4158-8237-A7144ABD632C}"/>
</file>

<file path=docProps/app.xml><?xml version="1.0" encoding="utf-8"?>
<Properties xmlns="http://schemas.openxmlformats.org/officeDocument/2006/extended-properties" xmlns:vt="http://schemas.openxmlformats.org/officeDocument/2006/docPropsVTypes">
  <TotalTime>7692</TotalTime>
  <Words>249</Words>
  <Application>Microsoft Office PowerPoint</Application>
  <PresentationFormat>画面に合わせる (4:3)</PresentationFormat>
  <Paragraphs>56</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2</vt:i4>
      </vt:variant>
      <vt:variant>
        <vt:lpstr>スライド タイトル</vt:lpstr>
      </vt:variant>
      <vt:variant>
        <vt:i4>1</vt:i4>
      </vt:variant>
    </vt:vector>
  </HeadingPairs>
  <TitlesOfParts>
    <vt:vector size="7" baseType="lpstr">
      <vt:lpstr>Yu Gothic UI</vt:lpstr>
      <vt:lpstr>Arial</vt:lpstr>
      <vt:lpstr>Calibri</vt:lpstr>
      <vt:lpstr>Wingdings</vt:lpstr>
      <vt:lpstr>2_Office ​​テーマ</vt:lpstr>
      <vt:lpstr>1_標準デザイン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■02_【演習1】知りたいことは何かを考える</dc:title>
  <dc:creator>jmari</dc:creator>
  <cp:lastModifiedBy>H-RI H-RI</cp:lastModifiedBy>
  <cp:revision>1148</cp:revision>
  <cp:lastPrinted>2020-01-23T06:55:30Z</cp:lastPrinted>
  <dcterms:created xsi:type="dcterms:W3CDTF">2011-05-16T01:54:08Z</dcterms:created>
  <dcterms:modified xsi:type="dcterms:W3CDTF">2022-12-12T02:00:36Z</dcterms:modified>
</cp:coreProperties>
</file>